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  <p:sldMasterId id="2147483696" r:id="rId3"/>
  </p:sldMasterIdLst>
  <p:sldIdLst>
    <p:sldId id="256" r:id="rId4"/>
    <p:sldId id="285" r:id="rId5"/>
    <p:sldId id="282" r:id="rId6"/>
    <p:sldId id="275" r:id="rId7"/>
    <p:sldId id="276" r:id="rId8"/>
    <p:sldId id="280" r:id="rId9"/>
    <p:sldId id="281" r:id="rId10"/>
    <p:sldId id="278" r:id="rId11"/>
    <p:sldId id="27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>
      <p:cViewPr>
        <p:scale>
          <a:sx n="100" d="100"/>
          <a:sy n="100" d="100"/>
        </p:scale>
        <p:origin x="175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pn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53555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1561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69552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292050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90170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069637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460977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36631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33782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9101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28197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11455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865250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94618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447139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72589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736297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43098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731553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64050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259421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32161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877919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694137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286705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241401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49227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59499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4354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02881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1109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59160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68036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F2EB7-C066-4496-AFB8-8F7D27F8D4F1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16436-53FC-4E79-A13C-0D56A8BE297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8805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68A35-FDDF-40C7-A903-698202E1E2BB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252CA-1B8D-4C57-92C8-38AC856764C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87056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C1D19-58BB-424D-AEAB-118725247404}" type="datetimeFigureOut">
              <a:rPr lang="en-ZA" smtClean="0"/>
              <a:t>2020/10/03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6C10E-F746-4D86-BD02-3391DF33E88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4585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2CB4B48D-946D-40C0-868B-A9CAB8EE1204}"/>
              </a:ext>
            </a:extLst>
          </p:cNvPr>
          <p:cNvSpPr txBox="1"/>
          <p:nvPr/>
        </p:nvSpPr>
        <p:spPr>
          <a:xfrm>
            <a:off x="-17427" y="2641002"/>
            <a:ext cx="91797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X-section U-V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600" b="1" dirty="0">
                <a:solidFill>
                  <a:prstClr val="black"/>
                </a:solidFill>
                <a:latin typeface="Calibri"/>
              </a:rPr>
              <a:t>See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locations.kmz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&amp; </a:t>
            </a:r>
            <a:r>
              <a:rPr lang="en-ZA" sz="1600" b="1" i="1" dirty="0">
                <a:solidFill>
                  <a:prstClr val="black"/>
                </a:solidFill>
                <a:latin typeface="Calibri"/>
              </a:rPr>
              <a:t>Cross section labels.kmz </a:t>
            </a:r>
            <a:r>
              <a:rPr lang="en-ZA" sz="1600" b="1" dirty="0">
                <a:solidFill>
                  <a:prstClr val="black"/>
                </a:solidFill>
                <a:latin typeface="Calibri"/>
              </a:rPr>
              <a:t>for location in Google Earth</a:t>
            </a: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9404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8D066D6-1E3C-4AF4-9397-F938D202C9F0}"/>
              </a:ext>
            </a:extLst>
          </p:cNvPr>
          <p:cNvGrpSpPr/>
          <p:nvPr/>
        </p:nvGrpSpPr>
        <p:grpSpPr>
          <a:xfrm>
            <a:off x="-204988" y="659963"/>
            <a:ext cx="9174070" cy="6273656"/>
            <a:chOff x="-204988" y="659963"/>
            <a:chExt cx="9174070" cy="627365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98C9063-F49E-439F-BFD7-F62E666D34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7749"/>
            <a:stretch/>
          </p:blipFill>
          <p:spPr>
            <a:xfrm>
              <a:off x="302161" y="742764"/>
              <a:ext cx="6184036" cy="5076320"/>
            </a:xfrm>
            <a:prstGeom prst="rect">
              <a:avLst/>
            </a:prstGeom>
          </p:spPr>
        </p:pic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BF8B9B41-1C13-4878-A17F-456C770CDB44}"/>
                </a:ext>
              </a:extLst>
            </p:cNvPr>
            <p:cNvSpPr/>
            <p:nvPr/>
          </p:nvSpPr>
          <p:spPr>
            <a:xfrm>
              <a:off x="2827409" y="5303009"/>
              <a:ext cx="619142" cy="305152"/>
            </a:xfrm>
            <a:custGeom>
              <a:avLst/>
              <a:gdLst>
                <a:gd name="connsiteX0" fmla="*/ 707516 w 721710"/>
                <a:gd name="connsiteY0" fmla="*/ 338681 h 339682"/>
                <a:gd name="connsiteX1" fmla="*/ 383666 w 721710"/>
                <a:gd name="connsiteY1" fmla="*/ 255337 h 339682"/>
                <a:gd name="connsiteX2" fmla="*/ 285 w 721710"/>
                <a:gd name="connsiteY2" fmla="*/ 145799 h 339682"/>
                <a:gd name="connsiteX3" fmla="*/ 324135 w 721710"/>
                <a:gd name="connsiteY3" fmla="*/ 21974 h 339682"/>
                <a:gd name="connsiteX4" fmla="*/ 495585 w 721710"/>
                <a:gd name="connsiteY4" fmla="*/ 17212 h 339682"/>
                <a:gd name="connsiteX5" fmla="*/ 647985 w 721710"/>
                <a:gd name="connsiteY5" fmla="*/ 198187 h 339682"/>
                <a:gd name="connsiteX6" fmla="*/ 707516 w 721710"/>
                <a:gd name="connsiteY6" fmla="*/ 338681 h 33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710" h="339682">
                  <a:moveTo>
                    <a:pt x="707516" y="338681"/>
                  </a:moveTo>
                  <a:cubicBezTo>
                    <a:pt x="663463" y="348206"/>
                    <a:pt x="501538" y="287484"/>
                    <a:pt x="383666" y="255337"/>
                  </a:cubicBezTo>
                  <a:cubicBezTo>
                    <a:pt x="265794" y="223190"/>
                    <a:pt x="10207" y="184693"/>
                    <a:pt x="285" y="145799"/>
                  </a:cubicBezTo>
                  <a:cubicBezTo>
                    <a:pt x="-9637" y="106905"/>
                    <a:pt x="241585" y="43405"/>
                    <a:pt x="324135" y="21974"/>
                  </a:cubicBezTo>
                  <a:cubicBezTo>
                    <a:pt x="406685" y="543"/>
                    <a:pt x="441610" y="-12157"/>
                    <a:pt x="495585" y="17212"/>
                  </a:cubicBezTo>
                  <a:cubicBezTo>
                    <a:pt x="549560" y="46581"/>
                    <a:pt x="613854" y="147784"/>
                    <a:pt x="647985" y="198187"/>
                  </a:cubicBezTo>
                  <a:cubicBezTo>
                    <a:pt x="682116" y="248590"/>
                    <a:pt x="751569" y="329156"/>
                    <a:pt x="707516" y="338681"/>
                  </a:cubicBezTo>
                  <a:close/>
                </a:path>
              </a:pathLst>
            </a:custGeom>
            <a:solidFill>
              <a:srgbClr val="C7A9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13DC92F-54AB-47C7-8C73-502F33B61A96}"/>
                </a:ext>
              </a:extLst>
            </p:cNvPr>
            <p:cNvSpPr/>
            <p:nvPr/>
          </p:nvSpPr>
          <p:spPr>
            <a:xfrm>
              <a:off x="1463021" y="4382364"/>
              <a:ext cx="1325919" cy="1048389"/>
            </a:xfrm>
            <a:custGeom>
              <a:avLst/>
              <a:gdLst>
                <a:gd name="connsiteX0" fmla="*/ 561999 w 1545572"/>
                <a:gd name="connsiteY0" fmla="*/ 1432 h 1167025"/>
                <a:gd name="connsiteX1" fmla="*/ 485799 w 1545572"/>
                <a:gd name="connsiteY1" fmla="*/ 118113 h 1167025"/>
                <a:gd name="connsiteX2" fmla="*/ 435793 w 1545572"/>
                <a:gd name="connsiteY2" fmla="*/ 206219 h 1167025"/>
                <a:gd name="connsiteX3" fmla="*/ 390549 w 1545572"/>
                <a:gd name="connsiteY3" fmla="*/ 265750 h 1167025"/>
                <a:gd name="connsiteX4" fmla="*/ 340543 w 1545572"/>
                <a:gd name="connsiteY4" fmla="*/ 325282 h 1167025"/>
                <a:gd name="connsiteX5" fmla="*/ 302443 w 1545572"/>
                <a:gd name="connsiteY5" fmla="*/ 399100 h 1167025"/>
                <a:gd name="connsiteX6" fmla="*/ 276249 w 1545572"/>
                <a:gd name="connsiteY6" fmla="*/ 453869 h 1167025"/>
                <a:gd name="connsiteX7" fmla="*/ 252437 w 1545572"/>
                <a:gd name="connsiteY7" fmla="*/ 511019 h 1167025"/>
                <a:gd name="connsiteX8" fmla="*/ 226243 w 1545572"/>
                <a:gd name="connsiteY8" fmla="*/ 539594 h 1167025"/>
                <a:gd name="connsiteX9" fmla="*/ 173855 w 1545572"/>
                <a:gd name="connsiteY9" fmla="*/ 584838 h 1167025"/>
                <a:gd name="connsiteX10" fmla="*/ 119087 w 1545572"/>
                <a:gd name="connsiteY10" fmla="*/ 615794 h 1167025"/>
                <a:gd name="connsiteX11" fmla="*/ 73843 w 1545572"/>
                <a:gd name="connsiteY11" fmla="*/ 639607 h 1167025"/>
                <a:gd name="connsiteX12" fmla="*/ 26218 w 1545572"/>
                <a:gd name="connsiteY12" fmla="*/ 658657 h 1167025"/>
                <a:gd name="connsiteX13" fmla="*/ 521518 w 1545572"/>
                <a:gd name="connsiteY13" fmla="*/ 846775 h 1167025"/>
                <a:gd name="connsiteX14" fmla="*/ 904899 w 1545572"/>
                <a:gd name="connsiteY14" fmla="*/ 977744 h 1167025"/>
                <a:gd name="connsiteX15" fmla="*/ 1371624 w 1545572"/>
                <a:gd name="connsiteY15" fmla="*/ 1125382 h 1167025"/>
                <a:gd name="connsiteX16" fmla="*/ 1543074 w 1545572"/>
                <a:gd name="connsiteY16" fmla="*/ 1161100 h 1167025"/>
                <a:gd name="connsiteX17" fmla="*/ 1454968 w 1545572"/>
                <a:gd name="connsiteY17" fmla="*/ 1022988 h 1167025"/>
                <a:gd name="connsiteX18" fmla="*/ 1207318 w 1545572"/>
                <a:gd name="connsiteY18" fmla="*/ 732475 h 1167025"/>
                <a:gd name="connsiteX19" fmla="*/ 1066824 w 1545572"/>
                <a:gd name="connsiteY19" fmla="*/ 477682 h 1167025"/>
                <a:gd name="connsiteX20" fmla="*/ 957287 w 1545572"/>
                <a:gd name="connsiteY20" fmla="*/ 330044 h 1167025"/>
                <a:gd name="connsiteX21" fmla="*/ 790599 w 1545572"/>
                <a:gd name="connsiteY21" fmla="*/ 306232 h 1167025"/>
                <a:gd name="connsiteX22" fmla="*/ 700112 w 1545572"/>
                <a:gd name="connsiteY22" fmla="*/ 163357 h 1167025"/>
                <a:gd name="connsiteX23" fmla="*/ 647724 w 1545572"/>
                <a:gd name="connsiteY23" fmla="*/ 58582 h 1167025"/>
                <a:gd name="connsiteX24" fmla="*/ 561999 w 1545572"/>
                <a:gd name="connsiteY24" fmla="*/ 1432 h 116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45572" h="1167025">
                  <a:moveTo>
                    <a:pt x="561999" y="1432"/>
                  </a:moveTo>
                  <a:cubicBezTo>
                    <a:pt x="535012" y="11354"/>
                    <a:pt x="506833" y="83982"/>
                    <a:pt x="485799" y="118113"/>
                  </a:cubicBezTo>
                  <a:cubicBezTo>
                    <a:pt x="464765" y="152244"/>
                    <a:pt x="451668" y="181613"/>
                    <a:pt x="435793" y="206219"/>
                  </a:cubicBezTo>
                  <a:cubicBezTo>
                    <a:pt x="419918" y="230825"/>
                    <a:pt x="406424" y="245906"/>
                    <a:pt x="390549" y="265750"/>
                  </a:cubicBezTo>
                  <a:cubicBezTo>
                    <a:pt x="374674" y="285594"/>
                    <a:pt x="355227" y="303057"/>
                    <a:pt x="340543" y="325282"/>
                  </a:cubicBezTo>
                  <a:cubicBezTo>
                    <a:pt x="325859" y="347507"/>
                    <a:pt x="313159" y="377669"/>
                    <a:pt x="302443" y="399100"/>
                  </a:cubicBezTo>
                  <a:cubicBezTo>
                    <a:pt x="291727" y="420531"/>
                    <a:pt x="284583" y="435216"/>
                    <a:pt x="276249" y="453869"/>
                  </a:cubicBezTo>
                  <a:cubicBezTo>
                    <a:pt x="267915" y="472522"/>
                    <a:pt x="260771" y="496732"/>
                    <a:pt x="252437" y="511019"/>
                  </a:cubicBezTo>
                  <a:cubicBezTo>
                    <a:pt x="244103" y="525306"/>
                    <a:pt x="239340" y="527291"/>
                    <a:pt x="226243" y="539594"/>
                  </a:cubicBezTo>
                  <a:cubicBezTo>
                    <a:pt x="213146" y="551897"/>
                    <a:pt x="191714" y="572138"/>
                    <a:pt x="173855" y="584838"/>
                  </a:cubicBezTo>
                  <a:cubicBezTo>
                    <a:pt x="155996" y="597538"/>
                    <a:pt x="135756" y="606666"/>
                    <a:pt x="119087" y="615794"/>
                  </a:cubicBezTo>
                  <a:cubicBezTo>
                    <a:pt x="102418" y="624922"/>
                    <a:pt x="89321" y="632463"/>
                    <a:pt x="73843" y="639607"/>
                  </a:cubicBezTo>
                  <a:cubicBezTo>
                    <a:pt x="58365" y="646751"/>
                    <a:pt x="-48394" y="624129"/>
                    <a:pt x="26218" y="658657"/>
                  </a:cubicBezTo>
                  <a:cubicBezTo>
                    <a:pt x="100830" y="693185"/>
                    <a:pt x="375071" y="793594"/>
                    <a:pt x="521518" y="846775"/>
                  </a:cubicBezTo>
                  <a:cubicBezTo>
                    <a:pt x="667965" y="899956"/>
                    <a:pt x="763215" y="931310"/>
                    <a:pt x="904899" y="977744"/>
                  </a:cubicBezTo>
                  <a:cubicBezTo>
                    <a:pt x="1046583" y="1024178"/>
                    <a:pt x="1265262" y="1094823"/>
                    <a:pt x="1371624" y="1125382"/>
                  </a:cubicBezTo>
                  <a:cubicBezTo>
                    <a:pt x="1477987" y="1155941"/>
                    <a:pt x="1529183" y="1178166"/>
                    <a:pt x="1543074" y="1161100"/>
                  </a:cubicBezTo>
                  <a:cubicBezTo>
                    <a:pt x="1556965" y="1144034"/>
                    <a:pt x="1510927" y="1094425"/>
                    <a:pt x="1454968" y="1022988"/>
                  </a:cubicBezTo>
                  <a:cubicBezTo>
                    <a:pt x="1399009" y="951551"/>
                    <a:pt x="1272009" y="823359"/>
                    <a:pt x="1207318" y="732475"/>
                  </a:cubicBezTo>
                  <a:cubicBezTo>
                    <a:pt x="1142627" y="641591"/>
                    <a:pt x="1108496" y="544754"/>
                    <a:pt x="1066824" y="477682"/>
                  </a:cubicBezTo>
                  <a:cubicBezTo>
                    <a:pt x="1025152" y="410610"/>
                    <a:pt x="1003325" y="358619"/>
                    <a:pt x="957287" y="330044"/>
                  </a:cubicBezTo>
                  <a:cubicBezTo>
                    <a:pt x="911249" y="301469"/>
                    <a:pt x="833462" y="334013"/>
                    <a:pt x="790599" y="306232"/>
                  </a:cubicBezTo>
                  <a:cubicBezTo>
                    <a:pt x="747737" y="278451"/>
                    <a:pt x="723924" y="204632"/>
                    <a:pt x="700112" y="163357"/>
                  </a:cubicBezTo>
                  <a:cubicBezTo>
                    <a:pt x="676300" y="122082"/>
                    <a:pt x="671934" y="81601"/>
                    <a:pt x="647724" y="58582"/>
                  </a:cubicBezTo>
                  <a:cubicBezTo>
                    <a:pt x="623514" y="35563"/>
                    <a:pt x="588986" y="-8490"/>
                    <a:pt x="561999" y="1432"/>
                  </a:cubicBezTo>
                  <a:close/>
                </a:path>
              </a:pathLst>
            </a:custGeom>
            <a:solidFill>
              <a:srgbClr val="C6BE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2525C17-8208-4134-8441-7CCD6DC5E15D}"/>
                </a:ext>
              </a:extLst>
            </p:cNvPr>
            <p:cNvSpPr/>
            <p:nvPr/>
          </p:nvSpPr>
          <p:spPr>
            <a:xfrm>
              <a:off x="1921901" y="4314029"/>
              <a:ext cx="1745033" cy="1332517"/>
            </a:xfrm>
            <a:custGeom>
              <a:avLst/>
              <a:gdLst>
                <a:gd name="connsiteX0" fmla="*/ 947 w 1995173"/>
                <a:gd name="connsiteY0" fmla="*/ 100625 h 1422733"/>
                <a:gd name="connsiteX1" fmla="*/ 29522 w 1995173"/>
                <a:gd name="connsiteY1" fmla="*/ 45856 h 1422733"/>
                <a:gd name="connsiteX2" fmla="*/ 46191 w 1995173"/>
                <a:gd name="connsiteY2" fmla="*/ 12519 h 1422733"/>
                <a:gd name="connsiteX3" fmla="*/ 60479 w 1995173"/>
                <a:gd name="connsiteY3" fmla="*/ 612 h 1422733"/>
                <a:gd name="connsiteX4" fmla="*/ 120010 w 1995173"/>
                <a:gd name="connsiteY4" fmla="*/ 29187 h 1422733"/>
                <a:gd name="connsiteX5" fmla="*/ 143822 w 1995173"/>
                <a:gd name="connsiteY5" fmla="*/ 100625 h 1422733"/>
                <a:gd name="connsiteX6" fmla="*/ 200972 w 1995173"/>
                <a:gd name="connsiteY6" fmla="*/ 200637 h 1422733"/>
                <a:gd name="connsiteX7" fmla="*/ 239072 w 1995173"/>
                <a:gd name="connsiteY7" fmla="*/ 255406 h 1422733"/>
                <a:gd name="connsiteX8" fmla="*/ 258122 w 1995173"/>
                <a:gd name="connsiteY8" fmla="*/ 293506 h 1422733"/>
                <a:gd name="connsiteX9" fmla="*/ 286697 w 1995173"/>
                <a:gd name="connsiteY9" fmla="*/ 317319 h 1422733"/>
                <a:gd name="connsiteX10" fmla="*/ 315272 w 1995173"/>
                <a:gd name="connsiteY10" fmla="*/ 295887 h 1422733"/>
                <a:gd name="connsiteX11" fmla="*/ 334322 w 1995173"/>
                <a:gd name="connsiteY11" fmla="*/ 260169 h 1422733"/>
                <a:gd name="connsiteX12" fmla="*/ 350991 w 1995173"/>
                <a:gd name="connsiteY12" fmla="*/ 224450 h 1422733"/>
                <a:gd name="connsiteX13" fmla="*/ 381947 w 1995173"/>
                <a:gd name="connsiteY13" fmla="*/ 210162 h 1422733"/>
                <a:gd name="connsiteX14" fmla="*/ 527204 w 1995173"/>
                <a:gd name="connsiteY14" fmla="*/ 331606 h 1422733"/>
                <a:gd name="connsiteX15" fmla="*/ 905822 w 1995173"/>
                <a:gd name="connsiteY15" fmla="*/ 786425 h 1422733"/>
                <a:gd name="connsiteX16" fmla="*/ 1120135 w 1995173"/>
                <a:gd name="connsiteY16" fmla="*/ 915012 h 1422733"/>
                <a:gd name="connsiteX17" fmla="*/ 1448747 w 1995173"/>
                <a:gd name="connsiteY17" fmla="*/ 917394 h 1422733"/>
                <a:gd name="connsiteX18" fmla="*/ 1784504 w 1995173"/>
                <a:gd name="connsiteY18" fmla="*/ 1017406 h 1422733"/>
                <a:gd name="connsiteX19" fmla="*/ 1955954 w 1995173"/>
                <a:gd name="connsiteY19" fmla="*/ 1319825 h 1422733"/>
                <a:gd name="connsiteX20" fmla="*/ 1991672 w 1995173"/>
                <a:gd name="connsiteY20" fmla="*/ 1405550 h 1422733"/>
                <a:gd name="connsiteX21" fmla="*/ 1977385 w 1995173"/>
                <a:gd name="connsiteY21" fmla="*/ 1422219 h 1422733"/>
                <a:gd name="connsiteX22" fmla="*/ 1846416 w 1995173"/>
                <a:gd name="connsiteY22" fmla="*/ 1396025 h 1422733"/>
                <a:gd name="connsiteX23" fmla="*/ 1701160 w 1995173"/>
                <a:gd name="connsiteY23" fmla="*/ 1374594 h 1422733"/>
                <a:gd name="connsiteX24" fmla="*/ 1615435 w 1995173"/>
                <a:gd name="connsiteY24" fmla="*/ 1281725 h 1422733"/>
                <a:gd name="connsiteX25" fmla="*/ 1558285 w 1995173"/>
                <a:gd name="connsiteY25" fmla="*/ 1222194 h 1422733"/>
                <a:gd name="connsiteX26" fmla="*/ 1496372 w 1995173"/>
                <a:gd name="connsiteY26" fmla="*/ 1172187 h 1422733"/>
                <a:gd name="connsiteX27" fmla="*/ 1424935 w 1995173"/>
                <a:gd name="connsiteY27" fmla="*/ 1181712 h 1422733"/>
                <a:gd name="connsiteX28" fmla="*/ 1279679 w 1995173"/>
                <a:gd name="connsiteY28" fmla="*/ 1224575 h 1422733"/>
                <a:gd name="connsiteX29" fmla="*/ 1203479 w 1995173"/>
                <a:gd name="connsiteY29" fmla="*/ 1241244 h 1422733"/>
                <a:gd name="connsiteX30" fmla="*/ 1139185 w 1995173"/>
                <a:gd name="connsiteY30" fmla="*/ 1257912 h 1422733"/>
                <a:gd name="connsiteX31" fmla="*/ 1110610 w 1995173"/>
                <a:gd name="connsiteY31" fmla="*/ 1269819 h 1422733"/>
                <a:gd name="connsiteX32" fmla="*/ 1001072 w 1995173"/>
                <a:gd name="connsiteY32" fmla="*/ 1241244 h 1422733"/>
                <a:gd name="connsiteX33" fmla="*/ 951066 w 1995173"/>
                <a:gd name="connsiteY33" fmla="*/ 1222194 h 1422733"/>
                <a:gd name="connsiteX34" fmla="*/ 832004 w 1995173"/>
                <a:gd name="connsiteY34" fmla="*/ 1079319 h 1422733"/>
                <a:gd name="connsiteX35" fmla="*/ 681985 w 1995173"/>
                <a:gd name="connsiteY35" fmla="*/ 917394 h 1422733"/>
                <a:gd name="connsiteX36" fmla="*/ 572447 w 1995173"/>
                <a:gd name="connsiteY36" fmla="*/ 786425 h 1422733"/>
                <a:gd name="connsiteX37" fmla="*/ 484341 w 1995173"/>
                <a:gd name="connsiteY37" fmla="*/ 645931 h 1422733"/>
                <a:gd name="connsiteX38" fmla="*/ 434335 w 1995173"/>
                <a:gd name="connsiteY38" fmla="*/ 553062 h 1422733"/>
                <a:gd name="connsiteX39" fmla="*/ 381947 w 1995173"/>
                <a:gd name="connsiteY39" fmla="*/ 481625 h 1422733"/>
                <a:gd name="connsiteX40" fmla="*/ 353372 w 1995173"/>
                <a:gd name="connsiteY40" fmla="*/ 536394 h 1422733"/>
                <a:gd name="connsiteX41" fmla="*/ 393854 w 1995173"/>
                <a:gd name="connsiteY41" fmla="*/ 636406 h 1422733"/>
                <a:gd name="connsiteX42" fmla="*/ 329560 w 1995173"/>
                <a:gd name="connsiteY42" fmla="*/ 572112 h 1422733"/>
                <a:gd name="connsiteX43" fmla="*/ 210497 w 1995173"/>
                <a:gd name="connsiteY43" fmla="*/ 419712 h 1422733"/>
                <a:gd name="connsiteX44" fmla="*/ 67622 w 1995173"/>
                <a:gd name="connsiteY44" fmla="*/ 193494 h 1422733"/>
                <a:gd name="connsiteX45" fmla="*/ 947 w 1995173"/>
                <a:gd name="connsiteY45" fmla="*/ 100625 h 1422733"/>
                <a:gd name="connsiteX0" fmla="*/ 947 w 2034417"/>
                <a:gd name="connsiteY0" fmla="*/ 100625 h 1480978"/>
                <a:gd name="connsiteX1" fmla="*/ 29522 w 2034417"/>
                <a:gd name="connsiteY1" fmla="*/ 45856 h 1480978"/>
                <a:gd name="connsiteX2" fmla="*/ 46191 w 2034417"/>
                <a:gd name="connsiteY2" fmla="*/ 12519 h 1480978"/>
                <a:gd name="connsiteX3" fmla="*/ 60479 w 2034417"/>
                <a:gd name="connsiteY3" fmla="*/ 612 h 1480978"/>
                <a:gd name="connsiteX4" fmla="*/ 120010 w 2034417"/>
                <a:gd name="connsiteY4" fmla="*/ 29187 h 1480978"/>
                <a:gd name="connsiteX5" fmla="*/ 143822 w 2034417"/>
                <a:gd name="connsiteY5" fmla="*/ 100625 h 1480978"/>
                <a:gd name="connsiteX6" fmla="*/ 200972 w 2034417"/>
                <a:gd name="connsiteY6" fmla="*/ 200637 h 1480978"/>
                <a:gd name="connsiteX7" fmla="*/ 239072 w 2034417"/>
                <a:gd name="connsiteY7" fmla="*/ 255406 h 1480978"/>
                <a:gd name="connsiteX8" fmla="*/ 258122 w 2034417"/>
                <a:gd name="connsiteY8" fmla="*/ 293506 h 1480978"/>
                <a:gd name="connsiteX9" fmla="*/ 286697 w 2034417"/>
                <a:gd name="connsiteY9" fmla="*/ 317319 h 1480978"/>
                <a:gd name="connsiteX10" fmla="*/ 315272 w 2034417"/>
                <a:gd name="connsiteY10" fmla="*/ 295887 h 1480978"/>
                <a:gd name="connsiteX11" fmla="*/ 334322 w 2034417"/>
                <a:gd name="connsiteY11" fmla="*/ 260169 h 1480978"/>
                <a:gd name="connsiteX12" fmla="*/ 350991 w 2034417"/>
                <a:gd name="connsiteY12" fmla="*/ 224450 h 1480978"/>
                <a:gd name="connsiteX13" fmla="*/ 381947 w 2034417"/>
                <a:gd name="connsiteY13" fmla="*/ 210162 h 1480978"/>
                <a:gd name="connsiteX14" fmla="*/ 527204 w 2034417"/>
                <a:gd name="connsiteY14" fmla="*/ 331606 h 1480978"/>
                <a:gd name="connsiteX15" fmla="*/ 905822 w 2034417"/>
                <a:gd name="connsiteY15" fmla="*/ 786425 h 1480978"/>
                <a:gd name="connsiteX16" fmla="*/ 1120135 w 2034417"/>
                <a:gd name="connsiteY16" fmla="*/ 915012 h 1480978"/>
                <a:gd name="connsiteX17" fmla="*/ 1448747 w 2034417"/>
                <a:gd name="connsiteY17" fmla="*/ 917394 h 1480978"/>
                <a:gd name="connsiteX18" fmla="*/ 1784504 w 2034417"/>
                <a:gd name="connsiteY18" fmla="*/ 1017406 h 1480978"/>
                <a:gd name="connsiteX19" fmla="*/ 1955954 w 2034417"/>
                <a:gd name="connsiteY19" fmla="*/ 1319825 h 1480978"/>
                <a:gd name="connsiteX20" fmla="*/ 1991672 w 2034417"/>
                <a:gd name="connsiteY20" fmla="*/ 1405550 h 1480978"/>
                <a:gd name="connsiteX21" fmla="*/ 2027719 w 2034417"/>
                <a:gd name="connsiteY21" fmla="*/ 1480942 h 1480978"/>
                <a:gd name="connsiteX22" fmla="*/ 1846416 w 2034417"/>
                <a:gd name="connsiteY22" fmla="*/ 1396025 h 1480978"/>
                <a:gd name="connsiteX23" fmla="*/ 1701160 w 2034417"/>
                <a:gd name="connsiteY23" fmla="*/ 1374594 h 1480978"/>
                <a:gd name="connsiteX24" fmla="*/ 1615435 w 2034417"/>
                <a:gd name="connsiteY24" fmla="*/ 1281725 h 1480978"/>
                <a:gd name="connsiteX25" fmla="*/ 1558285 w 2034417"/>
                <a:gd name="connsiteY25" fmla="*/ 1222194 h 1480978"/>
                <a:gd name="connsiteX26" fmla="*/ 1496372 w 2034417"/>
                <a:gd name="connsiteY26" fmla="*/ 1172187 h 1480978"/>
                <a:gd name="connsiteX27" fmla="*/ 1424935 w 2034417"/>
                <a:gd name="connsiteY27" fmla="*/ 1181712 h 1480978"/>
                <a:gd name="connsiteX28" fmla="*/ 1279679 w 2034417"/>
                <a:gd name="connsiteY28" fmla="*/ 1224575 h 1480978"/>
                <a:gd name="connsiteX29" fmla="*/ 1203479 w 2034417"/>
                <a:gd name="connsiteY29" fmla="*/ 1241244 h 1480978"/>
                <a:gd name="connsiteX30" fmla="*/ 1139185 w 2034417"/>
                <a:gd name="connsiteY30" fmla="*/ 1257912 h 1480978"/>
                <a:gd name="connsiteX31" fmla="*/ 1110610 w 2034417"/>
                <a:gd name="connsiteY31" fmla="*/ 1269819 h 1480978"/>
                <a:gd name="connsiteX32" fmla="*/ 1001072 w 2034417"/>
                <a:gd name="connsiteY32" fmla="*/ 1241244 h 1480978"/>
                <a:gd name="connsiteX33" fmla="*/ 951066 w 2034417"/>
                <a:gd name="connsiteY33" fmla="*/ 1222194 h 1480978"/>
                <a:gd name="connsiteX34" fmla="*/ 832004 w 2034417"/>
                <a:gd name="connsiteY34" fmla="*/ 1079319 h 1480978"/>
                <a:gd name="connsiteX35" fmla="*/ 681985 w 2034417"/>
                <a:gd name="connsiteY35" fmla="*/ 917394 h 1480978"/>
                <a:gd name="connsiteX36" fmla="*/ 572447 w 2034417"/>
                <a:gd name="connsiteY36" fmla="*/ 786425 h 1480978"/>
                <a:gd name="connsiteX37" fmla="*/ 484341 w 2034417"/>
                <a:gd name="connsiteY37" fmla="*/ 645931 h 1480978"/>
                <a:gd name="connsiteX38" fmla="*/ 434335 w 2034417"/>
                <a:gd name="connsiteY38" fmla="*/ 553062 h 1480978"/>
                <a:gd name="connsiteX39" fmla="*/ 381947 w 2034417"/>
                <a:gd name="connsiteY39" fmla="*/ 481625 h 1480978"/>
                <a:gd name="connsiteX40" fmla="*/ 353372 w 2034417"/>
                <a:gd name="connsiteY40" fmla="*/ 536394 h 1480978"/>
                <a:gd name="connsiteX41" fmla="*/ 393854 w 2034417"/>
                <a:gd name="connsiteY41" fmla="*/ 636406 h 1480978"/>
                <a:gd name="connsiteX42" fmla="*/ 329560 w 2034417"/>
                <a:gd name="connsiteY42" fmla="*/ 572112 h 1480978"/>
                <a:gd name="connsiteX43" fmla="*/ 210497 w 2034417"/>
                <a:gd name="connsiteY43" fmla="*/ 419712 h 1480978"/>
                <a:gd name="connsiteX44" fmla="*/ 67622 w 2034417"/>
                <a:gd name="connsiteY44" fmla="*/ 193494 h 1480978"/>
                <a:gd name="connsiteX45" fmla="*/ 947 w 2034417"/>
                <a:gd name="connsiteY45" fmla="*/ 100625 h 1480978"/>
                <a:gd name="connsiteX0" fmla="*/ 947 w 2034417"/>
                <a:gd name="connsiteY0" fmla="*/ 100625 h 1480978"/>
                <a:gd name="connsiteX1" fmla="*/ 29522 w 2034417"/>
                <a:gd name="connsiteY1" fmla="*/ 45856 h 1480978"/>
                <a:gd name="connsiteX2" fmla="*/ 46191 w 2034417"/>
                <a:gd name="connsiteY2" fmla="*/ 12519 h 1480978"/>
                <a:gd name="connsiteX3" fmla="*/ 60479 w 2034417"/>
                <a:gd name="connsiteY3" fmla="*/ 612 h 1480978"/>
                <a:gd name="connsiteX4" fmla="*/ 120010 w 2034417"/>
                <a:gd name="connsiteY4" fmla="*/ 29187 h 1480978"/>
                <a:gd name="connsiteX5" fmla="*/ 143822 w 2034417"/>
                <a:gd name="connsiteY5" fmla="*/ 100625 h 1480978"/>
                <a:gd name="connsiteX6" fmla="*/ 200972 w 2034417"/>
                <a:gd name="connsiteY6" fmla="*/ 200637 h 1480978"/>
                <a:gd name="connsiteX7" fmla="*/ 239072 w 2034417"/>
                <a:gd name="connsiteY7" fmla="*/ 255406 h 1480978"/>
                <a:gd name="connsiteX8" fmla="*/ 258122 w 2034417"/>
                <a:gd name="connsiteY8" fmla="*/ 293506 h 1480978"/>
                <a:gd name="connsiteX9" fmla="*/ 286697 w 2034417"/>
                <a:gd name="connsiteY9" fmla="*/ 317319 h 1480978"/>
                <a:gd name="connsiteX10" fmla="*/ 315272 w 2034417"/>
                <a:gd name="connsiteY10" fmla="*/ 295887 h 1480978"/>
                <a:gd name="connsiteX11" fmla="*/ 334322 w 2034417"/>
                <a:gd name="connsiteY11" fmla="*/ 260169 h 1480978"/>
                <a:gd name="connsiteX12" fmla="*/ 350991 w 2034417"/>
                <a:gd name="connsiteY12" fmla="*/ 224450 h 1480978"/>
                <a:gd name="connsiteX13" fmla="*/ 381947 w 2034417"/>
                <a:gd name="connsiteY13" fmla="*/ 210162 h 1480978"/>
                <a:gd name="connsiteX14" fmla="*/ 527204 w 2034417"/>
                <a:gd name="connsiteY14" fmla="*/ 331606 h 1480978"/>
                <a:gd name="connsiteX15" fmla="*/ 905822 w 2034417"/>
                <a:gd name="connsiteY15" fmla="*/ 786425 h 1480978"/>
                <a:gd name="connsiteX16" fmla="*/ 1120135 w 2034417"/>
                <a:gd name="connsiteY16" fmla="*/ 915012 h 1480978"/>
                <a:gd name="connsiteX17" fmla="*/ 1448747 w 2034417"/>
                <a:gd name="connsiteY17" fmla="*/ 917394 h 1480978"/>
                <a:gd name="connsiteX18" fmla="*/ 1784504 w 2034417"/>
                <a:gd name="connsiteY18" fmla="*/ 1017406 h 1480978"/>
                <a:gd name="connsiteX19" fmla="*/ 1955954 w 2034417"/>
                <a:gd name="connsiteY19" fmla="*/ 1319825 h 1480978"/>
                <a:gd name="connsiteX20" fmla="*/ 1991672 w 2034417"/>
                <a:gd name="connsiteY20" fmla="*/ 1405550 h 1480978"/>
                <a:gd name="connsiteX21" fmla="*/ 2027719 w 2034417"/>
                <a:gd name="connsiteY21" fmla="*/ 1480942 h 1480978"/>
                <a:gd name="connsiteX22" fmla="*/ 1846416 w 2034417"/>
                <a:gd name="connsiteY22" fmla="*/ 1396025 h 1480978"/>
                <a:gd name="connsiteX23" fmla="*/ 1705923 w 2034417"/>
                <a:gd name="connsiteY23" fmla="*/ 1400788 h 1480978"/>
                <a:gd name="connsiteX24" fmla="*/ 1615435 w 2034417"/>
                <a:gd name="connsiteY24" fmla="*/ 1281725 h 1480978"/>
                <a:gd name="connsiteX25" fmla="*/ 1558285 w 2034417"/>
                <a:gd name="connsiteY25" fmla="*/ 1222194 h 1480978"/>
                <a:gd name="connsiteX26" fmla="*/ 1496372 w 2034417"/>
                <a:gd name="connsiteY26" fmla="*/ 1172187 h 1480978"/>
                <a:gd name="connsiteX27" fmla="*/ 1424935 w 2034417"/>
                <a:gd name="connsiteY27" fmla="*/ 1181712 h 1480978"/>
                <a:gd name="connsiteX28" fmla="*/ 1279679 w 2034417"/>
                <a:gd name="connsiteY28" fmla="*/ 1224575 h 1480978"/>
                <a:gd name="connsiteX29" fmla="*/ 1203479 w 2034417"/>
                <a:gd name="connsiteY29" fmla="*/ 1241244 h 1480978"/>
                <a:gd name="connsiteX30" fmla="*/ 1139185 w 2034417"/>
                <a:gd name="connsiteY30" fmla="*/ 1257912 h 1480978"/>
                <a:gd name="connsiteX31" fmla="*/ 1110610 w 2034417"/>
                <a:gd name="connsiteY31" fmla="*/ 1269819 h 1480978"/>
                <a:gd name="connsiteX32" fmla="*/ 1001072 w 2034417"/>
                <a:gd name="connsiteY32" fmla="*/ 1241244 h 1480978"/>
                <a:gd name="connsiteX33" fmla="*/ 951066 w 2034417"/>
                <a:gd name="connsiteY33" fmla="*/ 1222194 h 1480978"/>
                <a:gd name="connsiteX34" fmla="*/ 832004 w 2034417"/>
                <a:gd name="connsiteY34" fmla="*/ 1079319 h 1480978"/>
                <a:gd name="connsiteX35" fmla="*/ 681985 w 2034417"/>
                <a:gd name="connsiteY35" fmla="*/ 917394 h 1480978"/>
                <a:gd name="connsiteX36" fmla="*/ 572447 w 2034417"/>
                <a:gd name="connsiteY36" fmla="*/ 786425 h 1480978"/>
                <a:gd name="connsiteX37" fmla="*/ 484341 w 2034417"/>
                <a:gd name="connsiteY37" fmla="*/ 645931 h 1480978"/>
                <a:gd name="connsiteX38" fmla="*/ 434335 w 2034417"/>
                <a:gd name="connsiteY38" fmla="*/ 553062 h 1480978"/>
                <a:gd name="connsiteX39" fmla="*/ 381947 w 2034417"/>
                <a:gd name="connsiteY39" fmla="*/ 481625 h 1480978"/>
                <a:gd name="connsiteX40" fmla="*/ 353372 w 2034417"/>
                <a:gd name="connsiteY40" fmla="*/ 536394 h 1480978"/>
                <a:gd name="connsiteX41" fmla="*/ 393854 w 2034417"/>
                <a:gd name="connsiteY41" fmla="*/ 636406 h 1480978"/>
                <a:gd name="connsiteX42" fmla="*/ 329560 w 2034417"/>
                <a:gd name="connsiteY42" fmla="*/ 572112 h 1480978"/>
                <a:gd name="connsiteX43" fmla="*/ 210497 w 2034417"/>
                <a:gd name="connsiteY43" fmla="*/ 419712 h 1480978"/>
                <a:gd name="connsiteX44" fmla="*/ 67622 w 2034417"/>
                <a:gd name="connsiteY44" fmla="*/ 193494 h 1480978"/>
                <a:gd name="connsiteX45" fmla="*/ 947 w 2034417"/>
                <a:gd name="connsiteY45" fmla="*/ 100625 h 1480978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20135 w 2034266"/>
                <a:gd name="connsiteY16" fmla="*/ 915012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69819 h 1480942"/>
                <a:gd name="connsiteX32" fmla="*/ 1001072 w 2034266"/>
                <a:gd name="connsiteY32" fmla="*/ 1241244 h 1480942"/>
                <a:gd name="connsiteX33" fmla="*/ 951066 w 2034266"/>
                <a:gd name="connsiteY33" fmla="*/ 1222194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53372 w 2034266"/>
                <a:gd name="connsiteY40" fmla="*/ 536394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20135 w 2034266"/>
                <a:gd name="connsiteY16" fmla="*/ 915012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69819 h 1480942"/>
                <a:gd name="connsiteX32" fmla="*/ 1001072 w 2034266"/>
                <a:gd name="connsiteY32" fmla="*/ 1241244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53372 w 2034266"/>
                <a:gd name="connsiteY40" fmla="*/ 536394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20135 w 2034266"/>
                <a:gd name="connsiteY16" fmla="*/ 915012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69819 h 1480942"/>
                <a:gd name="connsiteX32" fmla="*/ 1032029 w 2034266"/>
                <a:gd name="connsiteY32" fmla="*/ 1229337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53372 w 2034266"/>
                <a:gd name="connsiteY40" fmla="*/ 536394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20135 w 2034266"/>
                <a:gd name="connsiteY16" fmla="*/ 915012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53150 h 1480942"/>
                <a:gd name="connsiteX32" fmla="*/ 1032029 w 2034266"/>
                <a:gd name="connsiteY32" fmla="*/ 1229337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53372 w 2034266"/>
                <a:gd name="connsiteY40" fmla="*/ 536394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20135 w 2034266"/>
                <a:gd name="connsiteY16" fmla="*/ 915012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53150 h 1480942"/>
                <a:gd name="connsiteX32" fmla="*/ 1032029 w 2034266"/>
                <a:gd name="connsiteY32" fmla="*/ 1229337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74803 w 2034266"/>
                <a:gd name="connsiteY40" fmla="*/ 541156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11746 w 2034266"/>
                <a:gd name="connsiteY16" fmla="*/ 982124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0078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53150 h 1480942"/>
                <a:gd name="connsiteX32" fmla="*/ 1032029 w 2034266"/>
                <a:gd name="connsiteY32" fmla="*/ 1229337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74803 w 2034266"/>
                <a:gd name="connsiteY40" fmla="*/ 541156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266"/>
                <a:gd name="connsiteY0" fmla="*/ 100625 h 1480942"/>
                <a:gd name="connsiteX1" fmla="*/ 29522 w 2034266"/>
                <a:gd name="connsiteY1" fmla="*/ 45856 h 1480942"/>
                <a:gd name="connsiteX2" fmla="*/ 46191 w 2034266"/>
                <a:gd name="connsiteY2" fmla="*/ 12519 h 1480942"/>
                <a:gd name="connsiteX3" fmla="*/ 60479 w 2034266"/>
                <a:gd name="connsiteY3" fmla="*/ 612 h 1480942"/>
                <a:gd name="connsiteX4" fmla="*/ 120010 w 2034266"/>
                <a:gd name="connsiteY4" fmla="*/ 29187 h 1480942"/>
                <a:gd name="connsiteX5" fmla="*/ 143822 w 2034266"/>
                <a:gd name="connsiteY5" fmla="*/ 100625 h 1480942"/>
                <a:gd name="connsiteX6" fmla="*/ 200972 w 2034266"/>
                <a:gd name="connsiteY6" fmla="*/ 200637 h 1480942"/>
                <a:gd name="connsiteX7" fmla="*/ 239072 w 2034266"/>
                <a:gd name="connsiteY7" fmla="*/ 255406 h 1480942"/>
                <a:gd name="connsiteX8" fmla="*/ 258122 w 2034266"/>
                <a:gd name="connsiteY8" fmla="*/ 293506 h 1480942"/>
                <a:gd name="connsiteX9" fmla="*/ 286697 w 2034266"/>
                <a:gd name="connsiteY9" fmla="*/ 317319 h 1480942"/>
                <a:gd name="connsiteX10" fmla="*/ 315272 w 2034266"/>
                <a:gd name="connsiteY10" fmla="*/ 295887 h 1480942"/>
                <a:gd name="connsiteX11" fmla="*/ 334322 w 2034266"/>
                <a:gd name="connsiteY11" fmla="*/ 260169 h 1480942"/>
                <a:gd name="connsiteX12" fmla="*/ 350991 w 2034266"/>
                <a:gd name="connsiteY12" fmla="*/ 224450 h 1480942"/>
                <a:gd name="connsiteX13" fmla="*/ 381947 w 2034266"/>
                <a:gd name="connsiteY13" fmla="*/ 210162 h 1480942"/>
                <a:gd name="connsiteX14" fmla="*/ 527204 w 2034266"/>
                <a:gd name="connsiteY14" fmla="*/ 331606 h 1480942"/>
                <a:gd name="connsiteX15" fmla="*/ 905822 w 2034266"/>
                <a:gd name="connsiteY15" fmla="*/ 786425 h 1480942"/>
                <a:gd name="connsiteX16" fmla="*/ 1111746 w 2034266"/>
                <a:gd name="connsiteY16" fmla="*/ 982124 h 1480942"/>
                <a:gd name="connsiteX17" fmla="*/ 1448747 w 2034266"/>
                <a:gd name="connsiteY17" fmla="*/ 917394 h 1480942"/>
                <a:gd name="connsiteX18" fmla="*/ 1784504 w 2034266"/>
                <a:gd name="connsiteY18" fmla="*/ 1017406 h 1480942"/>
                <a:gd name="connsiteX19" fmla="*/ 1955954 w 2034266"/>
                <a:gd name="connsiteY19" fmla="*/ 1319825 h 1480942"/>
                <a:gd name="connsiteX20" fmla="*/ 1991672 w 2034266"/>
                <a:gd name="connsiteY20" fmla="*/ 1405550 h 1480942"/>
                <a:gd name="connsiteX21" fmla="*/ 2027719 w 2034266"/>
                <a:gd name="connsiteY21" fmla="*/ 1480942 h 1480942"/>
                <a:gd name="connsiteX22" fmla="*/ 1848797 w 2034266"/>
                <a:gd name="connsiteY22" fmla="*/ 1438888 h 1480942"/>
                <a:gd name="connsiteX23" fmla="*/ 1705923 w 2034266"/>
                <a:gd name="connsiteY23" fmla="*/ 1419838 h 1480942"/>
                <a:gd name="connsiteX24" fmla="*/ 1615435 w 2034266"/>
                <a:gd name="connsiteY24" fmla="*/ 1281725 h 1480942"/>
                <a:gd name="connsiteX25" fmla="*/ 1558285 w 2034266"/>
                <a:gd name="connsiteY25" fmla="*/ 1222194 h 1480942"/>
                <a:gd name="connsiteX26" fmla="*/ 1496372 w 2034266"/>
                <a:gd name="connsiteY26" fmla="*/ 1172187 h 1480942"/>
                <a:gd name="connsiteX27" fmla="*/ 1424935 w 2034266"/>
                <a:gd name="connsiteY27" fmla="*/ 1181712 h 1480942"/>
                <a:gd name="connsiteX28" fmla="*/ 1279679 w 2034266"/>
                <a:gd name="connsiteY28" fmla="*/ 1224575 h 1480942"/>
                <a:gd name="connsiteX29" fmla="*/ 1203479 w 2034266"/>
                <a:gd name="connsiteY29" fmla="*/ 1241244 h 1480942"/>
                <a:gd name="connsiteX30" fmla="*/ 1139185 w 2034266"/>
                <a:gd name="connsiteY30" fmla="*/ 1257912 h 1480942"/>
                <a:gd name="connsiteX31" fmla="*/ 1110610 w 2034266"/>
                <a:gd name="connsiteY31" fmla="*/ 1253150 h 1480942"/>
                <a:gd name="connsiteX32" fmla="*/ 1032029 w 2034266"/>
                <a:gd name="connsiteY32" fmla="*/ 1229337 h 1480942"/>
                <a:gd name="connsiteX33" fmla="*/ 951066 w 2034266"/>
                <a:gd name="connsiteY33" fmla="*/ 1212669 h 1480942"/>
                <a:gd name="connsiteX34" fmla="*/ 832004 w 2034266"/>
                <a:gd name="connsiteY34" fmla="*/ 1079319 h 1480942"/>
                <a:gd name="connsiteX35" fmla="*/ 681985 w 2034266"/>
                <a:gd name="connsiteY35" fmla="*/ 917394 h 1480942"/>
                <a:gd name="connsiteX36" fmla="*/ 572447 w 2034266"/>
                <a:gd name="connsiteY36" fmla="*/ 786425 h 1480942"/>
                <a:gd name="connsiteX37" fmla="*/ 484341 w 2034266"/>
                <a:gd name="connsiteY37" fmla="*/ 645931 h 1480942"/>
                <a:gd name="connsiteX38" fmla="*/ 434335 w 2034266"/>
                <a:gd name="connsiteY38" fmla="*/ 553062 h 1480942"/>
                <a:gd name="connsiteX39" fmla="*/ 381947 w 2034266"/>
                <a:gd name="connsiteY39" fmla="*/ 481625 h 1480942"/>
                <a:gd name="connsiteX40" fmla="*/ 374803 w 2034266"/>
                <a:gd name="connsiteY40" fmla="*/ 541156 h 1480942"/>
                <a:gd name="connsiteX41" fmla="*/ 393854 w 2034266"/>
                <a:gd name="connsiteY41" fmla="*/ 636406 h 1480942"/>
                <a:gd name="connsiteX42" fmla="*/ 329560 w 2034266"/>
                <a:gd name="connsiteY42" fmla="*/ 572112 h 1480942"/>
                <a:gd name="connsiteX43" fmla="*/ 210497 w 2034266"/>
                <a:gd name="connsiteY43" fmla="*/ 419712 h 1480942"/>
                <a:gd name="connsiteX44" fmla="*/ 67622 w 2034266"/>
                <a:gd name="connsiteY44" fmla="*/ 193494 h 1480942"/>
                <a:gd name="connsiteX45" fmla="*/ 947 w 2034266"/>
                <a:gd name="connsiteY45" fmla="*/ 100625 h 1480942"/>
                <a:gd name="connsiteX0" fmla="*/ 947 w 2034116"/>
                <a:gd name="connsiteY0" fmla="*/ 100625 h 1483304"/>
                <a:gd name="connsiteX1" fmla="*/ 29522 w 2034116"/>
                <a:gd name="connsiteY1" fmla="*/ 45856 h 1483304"/>
                <a:gd name="connsiteX2" fmla="*/ 46191 w 2034116"/>
                <a:gd name="connsiteY2" fmla="*/ 12519 h 1483304"/>
                <a:gd name="connsiteX3" fmla="*/ 60479 w 2034116"/>
                <a:gd name="connsiteY3" fmla="*/ 612 h 1483304"/>
                <a:gd name="connsiteX4" fmla="*/ 120010 w 2034116"/>
                <a:gd name="connsiteY4" fmla="*/ 29187 h 1483304"/>
                <a:gd name="connsiteX5" fmla="*/ 143822 w 2034116"/>
                <a:gd name="connsiteY5" fmla="*/ 100625 h 1483304"/>
                <a:gd name="connsiteX6" fmla="*/ 200972 w 2034116"/>
                <a:gd name="connsiteY6" fmla="*/ 200637 h 1483304"/>
                <a:gd name="connsiteX7" fmla="*/ 239072 w 2034116"/>
                <a:gd name="connsiteY7" fmla="*/ 255406 h 1483304"/>
                <a:gd name="connsiteX8" fmla="*/ 258122 w 2034116"/>
                <a:gd name="connsiteY8" fmla="*/ 293506 h 1483304"/>
                <a:gd name="connsiteX9" fmla="*/ 286697 w 2034116"/>
                <a:gd name="connsiteY9" fmla="*/ 317319 h 1483304"/>
                <a:gd name="connsiteX10" fmla="*/ 315272 w 2034116"/>
                <a:gd name="connsiteY10" fmla="*/ 295887 h 1483304"/>
                <a:gd name="connsiteX11" fmla="*/ 334322 w 2034116"/>
                <a:gd name="connsiteY11" fmla="*/ 260169 h 1483304"/>
                <a:gd name="connsiteX12" fmla="*/ 350991 w 2034116"/>
                <a:gd name="connsiteY12" fmla="*/ 224450 h 1483304"/>
                <a:gd name="connsiteX13" fmla="*/ 381947 w 2034116"/>
                <a:gd name="connsiteY13" fmla="*/ 210162 h 1483304"/>
                <a:gd name="connsiteX14" fmla="*/ 527204 w 2034116"/>
                <a:gd name="connsiteY14" fmla="*/ 331606 h 1483304"/>
                <a:gd name="connsiteX15" fmla="*/ 905822 w 2034116"/>
                <a:gd name="connsiteY15" fmla="*/ 786425 h 1483304"/>
                <a:gd name="connsiteX16" fmla="*/ 1111746 w 2034116"/>
                <a:gd name="connsiteY16" fmla="*/ 982124 h 1483304"/>
                <a:gd name="connsiteX17" fmla="*/ 1448747 w 2034116"/>
                <a:gd name="connsiteY17" fmla="*/ 917394 h 1483304"/>
                <a:gd name="connsiteX18" fmla="*/ 1784504 w 2034116"/>
                <a:gd name="connsiteY18" fmla="*/ 1017406 h 1483304"/>
                <a:gd name="connsiteX19" fmla="*/ 1955954 w 2034116"/>
                <a:gd name="connsiteY19" fmla="*/ 1319825 h 1483304"/>
                <a:gd name="connsiteX20" fmla="*/ 1991672 w 2034116"/>
                <a:gd name="connsiteY20" fmla="*/ 1405550 h 1483304"/>
                <a:gd name="connsiteX21" fmla="*/ 2027719 w 2034116"/>
                <a:gd name="connsiteY21" fmla="*/ 1480942 h 1483304"/>
                <a:gd name="connsiteX22" fmla="*/ 1851178 w 2034116"/>
                <a:gd name="connsiteY22" fmla="*/ 1460319 h 1483304"/>
                <a:gd name="connsiteX23" fmla="*/ 1705923 w 2034116"/>
                <a:gd name="connsiteY23" fmla="*/ 1419838 h 1483304"/>
                <a:gd name="connsiteX24" fmla="*/ 1615435 w 2034116"/>
                <a:gd name="connsiteY24" fmla="*/ 1281725 h 1483304"/>
                <a:gd name="connsiteX25" fmla="*/ 1558285 w 2034116"/>
                <a:gd name="connsiteY25" fmla="*/ 1222194 h 1483304"/>
                <a:gd name="connsiteX26" fmla="*/ 1496372 w 2034116"/>
                <a:gd name="connsiteY26" fmla="*/ 1172187 h 1483304"/>
                <a:gd name="connsiteX27" fmla="*/ 1424935 w 2034116"/>
                <a:gd name="connsiteY27" fmla="*/ 1181712 h 1483304"/>
                <a:gd name="connsiteX28" fmla="*/ 1279679 w 2034116"/>
                <a:gd name="connsiteY28" fmla="*/ 1224575 h 1483304"/>
                <a:gd name="connsiteX29" fmla="*/ 1203479 w 2034116"/>
                <a:gd name="connsiteY29" fmla="*/ 1241244 h 1483304"/>
                <a:gd name="connsiteX30" fmla="*/ 1139185 w 2034116"/>
                <a:gd name="connsiteY30" fmla="*/ 1257912 h 1483304"/>
                <a:gd name="connsiteX31" fmla="*/ 1110610 w 2034116"/>
                <a:gd name="connsiteY31" fmla="*/ 1253150 h 1483304"/>
                <a:gd name="connsiteX32" fmla="*/ 1032029 w 2034116"/>
                <a:gd name="connsiteY32" fmla="*/ 1229337 h 1483304"/>
                <a:gd name="connsiteX33" fmla="*/ 951066 w 2034116"/>
                <a:gd name="connsiteY33" fmla="*/ 1212669 h 1483304"/>
                <a:gd name="connsiteX34" fmla="*/ 832004 w 2034116"/>
                <a:gd name="connsiteY34" fmla="*/ 1079319 h 1483304"/>
                <a:gd name="connsiteX35" fmla="*/ 681985 w 2034116"/>
                <a:gd name="connsiteY35" fmla="*/ 917394 h 1483304"/>
                <a:gd name="connsiteX36" fmla="*/ 572447 w 2034116"/>
                <a:gd name="connsiteY36" fmla="*/ 786425 h 1483304"/>
                <a:gd name="connsiteX37" fmla="*/ 484341 w 2034116"/>
                <a:gd name="connsiteY37" fmla="*/ 645931 h 1483304"/>
                <a:gd name="connsiteX38" fmla="*/ 434335 w 2034116"/>
                <a:gd name="connsiteY38" fmla="*/ 553062 h 1483304"/>
                <a:gd name="connsiteX39" fmla="*/ 381947 w 2034116"/>
                <a:gd name="connsiteY39" fmla="*/ 481625 h 1483304"/>
                <a:gd name="connsiteX40" fmla="*/ 374803 w 2034116"/>
                <a:gd name="connsiteY40" fmla="*/ 541156 h 1483304"/>
                <a:gd name="connsiteX41" fmla="*/ 393854 w 2034116"/>
                <a:gd name="connsiteY41" fmla="*/ 636406 h 1483304"/>
                <a:gd name="connsiteX42" fmla="*/ 329560 w 2034116"/>
                <a:gd name="connsiteY42" fmla="*/ 572112 h 1483304"/>
                <a:gd name="connsiteX43" fmla="*/ 210497 w 2034116"/>
                <a:gd name="connsiteY43" fmla="*/ 419712 h 1483304"/>
                <a:gd name="connsiteX44" fmla="*/ 67622 w 2034116"/>
                <a:gd name="connsiteY44" fmla="*/ 193494 h 1483304"/>
                <a:gd name="connsiteX45" fmla="*/ 947 w 2034116"/>
                <a:gd name="connsiteY45" fmla="*/ 100625 h 1483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034116" h="1483304">
                  <a:moveTo>
                    <a:pt x="947" y="100625"/>
                  </a:moveTo>
                  <a:cubicBezTo>
                    <a:pt x="-5403" y="76019"/>
                    <a:pt x="21981" y="60540"/>
                    <a:pt x="29522" y="45856"/>
                  </a:cubicBezTo>
                  <a:cubicBezTo>
                    <a:pt x="37063" y="31172"/>
                    <a:pt x="41032" y="20060"/>
                    <a:pt x="46191" y="12519"/>
                  </a:cubicBezTo>
                  <a:cubicBezTo>
                    <a:pt x="51351" y="4978"/>
                    <a:pt x="48176" y="-2166"/>
                    <a:pt x="60479" y="612"/>
                  </a:cubicBezTo>
                  <a:cubicBezTo>
                    <a:pt x="72782" y="3390"/>
                    <a:pt x="106120" y="12518"/>
                    <a:pt x="120010" y="29187"/>
                  </a:cubicBezTo>
                  <a:cubicBezTo>
                    <a:pt x="133900" y="45856"/>
                    <a:pt x="130328" y="72050"/>
                    <a:pt x="143822" y="100625"/>
                  </a:cubicBezTo>
                  <a:cubicBezTo>
                    <a:pt x="157316" y="129200"/>
                    <a:pt x="185097" y="174840"/>
                    <a:pt x="200972" y="200637"/>
                  </a:cubicBezTo>
                  <a:cubicBezTo>
                    <a:pt x="216847" y="226434"/>
                    <a:pt x="229547" y="239928"/>
                    <a:pt x="239072" y="255406"/>
                  </a:cubicBezTo>
                  <a:cubicBezTo>
                    <a:pt x="248597" y="270884"/>
                    <a:pt x="250185" y="283187"/>
                    <a:pt x="258122" y="293506"/>
                  </a:cubicBezTo>
                  <a:cubicBezTo>
                    <a:pt x="266059" y="303825"/>
                    <a:pt x="277172" y="316922"/>
                    <a:pt x="286697" y="317319"/>
                  </a:cubicBezTo>
                  <a:cubicBezTo>
                    <a:pt x="296222" y="317716"/>
                    <a:pt x="307335" y="305412"/>
                    <a:pt x="315272" y="295887"/>
                  </a:cubicBezTo>
                  <a:cubicBezTo>
                    <a:pt x="323209" y="286362"/>
                    <a:pt x="328369" y="272075"/>
                    <a:pt x="334322" y="260169"/>
                  </a:cubicBezTo>
                  <a:cubicBezTo>
                    <a:pt x="340275" y="248263"/>
                    <a:pt x="343054" y="232785"/>
                    <a:pt x="350991" y="224450"/>
                  </a:cubicBezTo>
                  <a:cubicBezTo>
                    <a:pt x="358929" y="216116"/>
                    <a:pt x="352578" y="192303"/>
                    <a:pt x="381947" y="210162"/>
                  </a:cubicBezTo>
                  <a:cubicBezTo>
                    <a:pt x="411316" y="228021"/>
                    <a:pt x="439891" y="235562"/>
                    <a:pt x="527204" y="331606"/>
                  </a:cubicBezTo>
                  <a:cubicBezTo>
                    <a:pt x="614517" y="427650"/>
                    <a:pt x="808398" y="678005"/>
                    <a:pt x="905822" y="786425"/>
                  </a:cubicBezTo>
                  <a:cubicBezTo>
                    <a:pt x="1003246" y="894845"/>
                    <a:pt x="1021259" y="960296"/>
                    <a:pt x="1111746" y="982124"/>
                  </a:cubicBezTo>
                  <a:cubicBezTo>
                    <a:pt x="1202234" y="1003952"/>
                    <a:pt x="1336621" y="911514"/>
                    <a:pt x="1448747" y="917394"/>
                  </a:cubicBezTo>
                  <a:cubicBezTo>
                    <a:pt x="1560873" y="923274"/>
                    <a:pt x="1699970" y="950334"/>
                    <a:pt x="1784504" y="1017406"/>
                  </a:cubicBezTo>
                  <a:cubicBezTo>
                    <a:pt x="1869038" y="1084478"/>
                    <a:pt x="1921426" y="1255134"/>
                    <a:pt x="1955954" y="1319825"/>
                  </a:cubicBezTo>
                  <a:cubicBezTo>
                    <a:pt x="1990482" y="1384516"/>
                    <a:pt x="1979711" y="1378697"/>
                    <a:pt x="1991672" y="1405550"/>
                  </a:cubicBezTo>
                  <a:cubicBezTo>
                    <a:pt x="2003633" y="1432403"/>
                    <a:pt x="2051134" y="1471814"/>
                    <a:pt x="2027719" y="1480942"/>
                  </a:cubicBezTo>
                  <a:cubicBezTo>
                    <a:pt x="2004304" y="1490070"/>
                    <a:pt x="1904811" y="1470503"/>
                    <a:pt x="1851178" y="1460319"/>
                  </a:cubicBezTo>
                  <a:cubicBezTo>
                    <a:pt x="1797545" y="1450135"/>
                    <a:pt x="1745213" y="1449604"/>
                    <a:pt x="1705923" y="1419838"/>
                  </a:cubicBezTo>
                  <a:cubicBezTo>
                    <a:pt x="1666633" y="1390072"/>
                    <a:pt x="1640041" y="1314666"/>
                    <a:pt x="1615435" y="1281725"/>
                  </a:cubicBezTo>
                  <a:cubicBezTo>
                    <a:pt x="1590829" y="1248784"/>
                    <a:pt x="1578129" y="1240450"/>
                    <a:pt x="1558285" y="1222194"/>
                  </a:cubicBezTo>
                  <a:cubicBezTo>
                    <a:pt x="1538441" y="1203938"/>
                    <a:pt x="1518597" y="1178934"/>
                    <a:pt x="1496372" y="1172187"/>
                  </a:cubicBezTo>
                  <a:cubicBezTo>
                    <a:pt x="1474147" y="1165440"/>
                    <a:pt x="1461051" y="1172981"/>
                    <a:pt x="1424935" y="1181712"/>
                  </a:cubicBezTo>
                  <a:cubicBezTo>
                    <a:pt x="1388819" y="1190443"/>
                    <a:pt x="1316588" y="1214653"/>
                    <a:pt x="1279679" y="1224575"/>
                  </a:cubicBezTo>
                  <a:cubicBezTo>
                    <a:pt x="1242770" y="1234497"/>
                    <a:pt x="1226895" y="1235688"/>
                    <a:pt x="1203479" y="1241244"/>
                  </a:cubicBezTo>
                  <a:cubicBezTo>
                    <a:pt x="1180063" y="1246800"/>
                    <a:pt x="1154663" y="1255928"/>
                    <a:pt x="1139185" y="1257912"/>
                  </a:cubicBezTo>
                  <a:cubicBezTo>
                    <a:pt x="1123707" y="1259896"/>
                    <a:pt x="1128469" y="1257912"/>
                    <a:pt x="1110610" y="1253150"/>
                  </a:cubicBezTo>
                  <a:cubicBezTo>
                    <a:pt x="1092751" y="1248388"/>
                    <a:pt x="1058620" y="1236084"/>
                    <a:pt x="1032029" y="1229337"/>
                  </a:cubicBezTo>
                  <a:cubicBezTo>
                    <a:pt x="1005438" y="1222590"/>
                    <a:pt x="984404" y="1237672"/>
                    <a:pt x="951066" y="1212669"/>
                  </a:cubicBezTo>
                  <a:cubicBezTo>
                    <a:pt x="917728" y="1187666"/>
                    <a:pt x="876851" y="1128531"/>
                    <a:pt x="832004" y="1079319"/>
                  </a:cubicBezTo>
                  <a:cubicBezTo>
                    <a:pt x="787157" y="1030107"/>
                    <a:pt x="725244" y="966210"/>
                    <a:pt x="681985" y="917394"/>
                  </a:cubicBezTo>
                  <a:cubicBezTo>
                    <a:pt x="638726" y="868578"/>
                    <a:pt x="605388" y="831669"/>
                    <a:pt x="572447" y="786425"/>
                  </a:cubicBezTo>
                  <a:cubicBezTo>
                    <a:pt x="539506" y="741181"/>
                    <a:pt x="507360" y="684825"/>
                    <a:pt x="484341" y="645931"/>
                  </a:cubicBezTo>
                  <a:cubicBezTo>
                    <a:pt x="461322" y="607037"/>
                    <a:pt x="451401" y="580446"/>
                    <a:pt x="434335" y="553062"/>
                  </a:cubicBezTo>
                  <a:cubicBezTo>
                    <a:pt x="417269" y="525678"/>
                    <a:pt x="391869" y="483609"/>
                    <a:pt x="381947" y="481625"/>
                  </a:cubicBezTo>
                  <a:cubicBezTo>
                    <a:pt x="372025" y="479641"/>
                    <a:pt x="372819" y="515359"/>
                    <a:pt x="374803" y="541156"/>
                  </a:cubicBezTo>
                  <a:cubicBezTo>
                    <a:pt x="376787" y="566953"/>
                    <a:pt x="401395" y="631247"/>
                    <a:pt x="393854" y="636406"/>
                  </a:cubicBezTo>
                  <a:cubicBezTo>
                    <a:pt x="386313" y="641565"/>
                    <a:pt x="360119" y="608228"/>
                    <a:pt x="329560" y="572112"/>
                  </a:cubicBezTo>
                  <a:cubicBezTo>
                    <a:pt x="299001" y="535996"/>
                    <a:pt x="254153" y="482815"/>
                    <a:pt x="210497" y="419712"/>
                  </a:cubicBezTo>
                  <a:cubicBezTo>
                    <a:pt x="166841" y="356609"/>
                    <a:pt x="98578" y="242706"/>
                    <a:pt x="67622" y="193494"/>
                  </a:cubicBezTo>
                  <a:cubicBezTo>
                    <a:pt x="36666" y="144282"/>
                    <a:pt x="7297" y="125231"/>
                    <a:pt x="947" y="100625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1CFC0DE-4474-4B8F-AD1E-ED9AB850E3EA}"/>
                </a:ext>
              </a:extLst>
            </p:cNvPr>
            <p:cNvSpPr/>
            <p:nvPr/>
          </p:nvSpPr>
          <p:spPr>
            <a:xfrm>
              <a:off x="4805115" y="5111829"/>
              <a:ext cx="688434" cy="136050"/>
            </a:xfrm>
            <a:custGeom>
              <a:avLst/>
              <a:gdLst>
                <a:gd name="connsiteX0" fmla="*/ 21431 w 816769"/>
                <a:gd name="connsiteY0" fmla="*/ 164307 h 164307"/>
                <a:gd name="connsiteX1" fmla="*/ 0 w 816769"/>
                <a:gd name="connsiteY1" fmla="*/ 69057 h 164307"/>
                <a:gd name="connsiteX2" fmla="*/ 807244 w 816769"/>
                <a:gd name="connsiteY2" fmla="*/ 0 h 164307"/>
                <a:gd name="connsiteX3" fmla="*/ 816769 w 816769"/>
                <a:gd name="connsiteY3" fmla="*/ 66675 h 164307"/>
                <a:gd name="connsiteX4" fmla="*/ 321469 w 816769"/>
                <a:gd name="connsiteY4" fmla="*/ 114300 h 164307"/>
                <a:gd name="connsiteX5" fmla="*/ 161925 w 816769"/>
                <a:gd name="connsiteY5" fmla="*/ 128588 h 164307"/>
                <a:gd name="connsiteX6" fmla="*/ 21431 w 816769"/>
                <a:gd name="connsiteY6" fmla="*/ 164307 h 164307"/>
                <a:gd name="connsiteX0" fmla="*/ 0 w 795338"/>
                <a:gd name="connsiteY0" fmla="*/ 164307 h 164307"/>
                <a:gd name="connsiteX1" fmla="*/ 16669 w 795338"/>
                <a:gd name="connsiteY1" fmla="*/ 94466 h 164307"/>
                <a:gd name="connsiteX2" fmla="*/ 785813 w 795338"/>
                <a:gd name="connsiteY2" fmla="*/ 0 h 164307"/>
                <a:gd name="connsiteX3" fmla="*/ 795338 w 795338"/>
                <a:gd name="connsiteY3" fmla="*/ 66675 h 164307"/>
                <a:gd name="connsiteX4" fmla="*/ 300038 w 795338"/>
                <a:gd name="connsiteY4" fmla="*/ 114300 h 164307"/>
                <a:gd name="connsiteX5" fmla="*/ 140494 w 795338"/>
                <a:gd name="connsiteY5" fmla="*/ 128588 h 164307"/>
                <a:gd name="connsiteX6" fmla="*/ 0 w 795338"/>
                <a:gd name="connsiteY6" fmla="*/ 164307 h 164307"/>
                <a:gd name="connsiteX0" fmla="*/ 0 w 795338"/>
                <a:gd name="connsiteY0" fmla="*/ 164307 h 164307"/>
                <a:gd name="connsiteX1" fmla="*/ 30957 w 795338"/>
                <a:gd name="connsiteY1" fmla="*/ 128344 h 164307"/>
                <a:gd name="connsiteX2" fmla="*/ 785813 w 795338"/>
                <a:gd name="connsiteY2" fmla="*/ 0 h 164307"/>
                <a:gd name="connsiteX3" fmla="*/ 795338 w 795338"/>
                <a:gd name="connsiteY3" fmla="*/ 66675 h 164307"/>
                <a:gd name="connsiteX4" fmla="*/ 300038 w 795338"/>
                <a:gd name="connsiteY4" fmla="*/ 114300 h 164307"/>
                <a:gd name="connsiteX5" fmla="*/ 140494 w 795338"/>
                <a:gd name="connsiteY5" fmla="*/ 128588 h 164307"/>
                <a:gd name="connsiteX6" fmla="*/ 0 w 795338"/>
                <a:gd name="connsiteY6" fmla="*/ 164307 h 164307"/>
                <a:gd name="connsiteX0" fmla="*/ 7143 w 802481"/>
                <a:gd name="connsiteY0" fmla="*/ 164307 h 164307"/>
                <a:gd name="connsiteX1" fmla="*/ 0 w 802481"/>
                <a:gd name="connsiteY1" fmla="*/ 121991 h 164307"/>
                <a:gd name="connsiteX2" fmla="*/ 792956 w 802481"/>
                <a:gd name="connsiteY2" fmla="*/ 0 h 164307"/>
                <a:gd name="connsiteX3" fmla="*/ 802481 w 802481"/>
                <a:gd name="connsiteY3" fmla="*/ 66675 h 164307"/>
                <a:gd name="connsiteX4" fmla="*/ 307181 w 802481"/>
                <a:gd name="connsiteY4" fmla="*/ 114300 h 164307"/>
                <a:gd name="connsiteX5" fmla="*/ 147637 w 802481"/>
                <a:gd name="connsiteY5" fmla="*/ 128588 h 164307"/>
                <a:gd name="connsiteX6" fmla="*/ 7143 w 802481"/>
                <a:gd name="connsiteY6" fmla="*/ 164307 h 164307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792956 w 802481"/>
                <a:gd name="connsiteY2" fmla="*/ 0 h 136781"/>
                <a:gd name="connsiteX3" fmla="*/ 802481 w 802481"/>
                <a:gd name="connsiteY3" fmla="*/ 39149 h 136781"/>
                <a:gd name="connsiteX4" fmla="*/ 307181 w 802481"/>
                <a:gd name="connsiteY4" fmla="*/ 86774 h 136781"/>
                <a:gd name="connsiteX5" fmla="*/ 147637 w 802481"/>
                <a:gd name="connsiteY5" fmla="*/ 101062 h 136781"/>
                <a:gd name="connsiteX6" fmla="*/ 7143 w 802481"/>
                <a:gd name="connsiteY6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19087 w 802481"/>
                <a:gd name="connsiteY2" fmla="*/ 58437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23849 w 802481"/>
                <a:gd name="connsiteY2" fmla="*/ 41498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23849 w 802481"/>
                <a:gd name="connsiteY2" fmla="*/ 41498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4664 h 134664"/>
                <a:gd name="connsiteX1" fmla="*/ 0 w 802481"/>
                <a:gd name="connsiteY1" fmla="*/ 92348 h 134664"/>
                <a:gd name="connsiteX2" fmla="*/ 323849 w 802481"/>
                <a:gd name="connsiteY2" fmla="*/ 39381 h 134664"/>
                <a:gd name="connsiteX3" fmla="*/ 790575 w 802481"/>
                <a:gd name="connsiteY3" fmla="*/ 0 h 134664"/>
                <a:gd name="connsiteX4" fmla="*/ 802481 w 802481"/>
                <a:gd name="connsiteY4" fmla="*/ 37032 h 134664"/>
                <a:gd name="connsiteX5" fmla="*/ 307181 w 802481"/>
                <a:gd name="connsiteY5" fmla="*/ 84657 h 134664"/>
                <a:gd name="connsiteX6" fmla="*/ 147637 w 802481"/>
                <a:gd name="connsiteY6" fmla="*/ 98945 h 134664"/>
                <a:gd name="connsiteX7" fmla="*/ 7143 w 802481"/>
                <a:gd name="connsiteY7" fmla="*/ 134664 h 134664"/>
                <a:gd name="connsiteX0" fmla="*/ 7143 w 802481"/>
                <a:gd name="connsiteY0" fmla="*/ 134664 h 134664"/>
                <a:gd name="connsiteX1" fmla="*/ 0 w 802481"/>
                <a:gd name="connsiteY1" fmla="*/ 92348 h 134664"/>
                <a:gd name="connsiteX2" fmla="*/ 323849 w 802481"/>
                <a:gd name="connsiteY2" fmla="*/ 39381 h 134664"/>
                <a:gd name="connsiteX3" fmla="*/ 790575 w 802481"/>
                <a:gd name="connsiteY3" fmla="*/ 0 h 134664"/>
                <a:gd name="connsiteX4" fmla="*/ 802481 w 802481"/>
                <a:gd name="connsiteY4" fmla="*/ 37032 h 134664"/>
                <a:gd name="connsiteX5" fmla="*/ 307181 w 802481"/>
                <a:gd name="connsiteY5" fmla="*/ 84657 h 134664"/>
                <a:gd name="connsiteX6" fmla="*/ 147637 w 802481"/>
                <a:gd name="connsiteY6" fmla="*/ 98945 h 134664"/>
                <a:gd name="connsiteX7" fmla="*/ 7143 w 802481"/>
                <a:gd name="connsiteY7" fmla="*/ 134664 h 13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2481" h="134664">
                  <a:moveTo>
                    <a:pt x="7143" y="134664"/>
                  </a:moveTo>
                  <a:lnTo>
                    <a:pt x="0" y="92348"/>
                  </a:lnTo>
                  <a:lnTo>
                    <a:pt x="323849" y="39381"/>
                  </a:lnTo>
                  <a:cubicBezTo>
                    <a:pt x="518318" y="17079"/>
                    <a:pt x="634206" y="13833"/>
                    <a:pt x="790575" y="0"/>
                  </a:cubicBezTo>
                  <a:lnTo>
                    <a:pt x="802481" y="37032"/>
                  </a:lnTo>
                  <a:lnTo>
                    <a:pt x="307181" y="84657"/>
                  </a:lnTo>
                  <a:lnTo>
                    <a:pt x="147637" y="98945"/>
                  </a:lnTo>
                  <a:lnTo>
                    <a:pt x="7143" y="134664"/>
                  </a:lnTo>
                  <a:close/>
                </a:path>
              </a:pathLst>
            </a:custGeom>
            <a:solidFill>
              <a:srgbClr val="C7D5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C878EF0-5E85-4E6E-B8D1-FD7C98E5086B}"/>
                </a:ext>
              </a:extLst>
            </p:cNvPr>
            <p:cNvSpPr/>
            <p:nvPr/>
          </p:nvSpPr>
          <p:spPr>
            <a:xfrm>
              <a:off x="4790815" y="5107552"/>
              <a:ext cx="700691" cy="142468"/>
            </a:xfrm>
            <a:custGeom>
              <a:avLst/>
              <a:gdLst>
                <a:gd name="connsiteX0" fmla="*/ 21431 w 816769"/>
                <a:gd name="connsiteY0" fmla="*/ 164307 h 164307"/>
                <a:gd name="connsiteX1" fmla="*/ 0 w 816769"/>
                <a:gd name="connsiteY1" fmla="*/ 69057 h 164307"/>
                <a:gd name="connsiteX2" fmla="*/ 807244 w 816769"/>
                <a:gd name="connsiteY2" fmla="*/ 0 h 164307"/>
                <a:gd name="connsiteX3" fmla="*/ 816769 w 816769"/>
                <a:gd name="connsiteY3" fmla="*/ 66675 h 164307"/>
                <a:gd name="connsiteX4" fmla="*/ 321469 w 816769"/>
                <a:gd name="connsiteY4" fmla="*/ 114300 h 164307"/>
                <a:gd name="connsiteX5" fmla="*/ 161925 w 816769"/>
                <a:gd name="connsiteY5" fmla="*/ 128588 h 164307"/>
                <a:gd name="connsiteX6" fmla="*/ 21431 w 816769"/>
                <a:gd name="connsiteY6" fmla="*/ 164307 h 164307"/>
                <a:gd name="connsiteX0" fmla="*/ 0 w 795338"/>
                <a:gd name="connsiteY0" fmla="*/ 164307 h 164307"/>
                <a:gd name="connsiteX1" fmla="*/ 16669 w 795338"/>
                <a:gd name="connsiteY1" fmla="*/ 94466 h 164307"/>
                <a:gd name="connsiteX2" fmla="*/ 785813 w 795338"/>
                <a:gd name="connsiteY2" fmla="*/ 0 h 164307"/>
                <a:gd name="connsiteX3" fmla="*/ 795338 w 795338"/>
                <a:gd name="connsiteY3" fmla="*/ 66675 h 164307"/>
                <a:gd name="connsiteX4" fmla="*/ 300038 w 795338"/>
                <a:gd name="connsiteY4" fmla="*/ 114300 h 164307"/>
                <a:gd name="connsiteX5" fmla="*/ 140494 w 795338"/>
                <a:gd name="connsiteY5" fmla="*/ 128588 h 164307"/>
                <a:gd name="connsiteX6" fmla="*/ 0 w 795338"/>
                <a:gd name="connsiteY6" fmla="*/ 164307 h 164307"/>
                <a:gd name="connsiteX0" fmla="*/ 0 w 795338"/>
                <a:gd name="connsiteY0" fmla="*/ 164307 h 164307"/>
                <a:gd name="connsiteX1" fmla="*/ 30957 w 795338"/>
                <a:gd name="connsiteY1" fmla="*/ 128344 h 164307"/>
                <a:gd name="connsiteX2" fmla="*/ 785813 w 795338"/>
                <a:gd name="connsiteY2" fmla="*/ 0 h 164307"/>
                <a:gd name="connsiteX3" fmla="*/ 795338 w 795338"/>
                <a:gd name="connsiteY3" fmla="*/ 66675 h 164307"/>
                <a:gd name="connsiteX4" fmla="*/ 300038 w 795338"/>
                <a:gd name="connsiteY4" fmla="*/ 114300 h 164307"/>
                <a:gd name="connsiteX5" fmla="*/ 140494 w 795338"/>
                <a:gd name="connsiteY5" fmla="*/ 128588 h 164307"/>
                <a:gd name="connsiteX6" fmla="*/ 0 w 795338"/>
                <a:gd name="connsiteY6" fmla="*/ 164307 h 164307"/>
                <a:gd name="connsiteX0" fmla="*/ 7143 w 802481"/>
                <a:gd name="connsiteY0" fmla="*/ 164307 h 164307"/>
                <a:gd name="connsiteX1" fmla="*/ 0 w 802481"/>
                <a:gd name="connsiteY1" fmla="*/ 121991 h 164307"/>
                <a:gd name="connsiteX2" fmla="*/ 792956 w 802481"/>
                <a:gd name="connsiteY2" fmla="*/ 0 h 164307"/>
                <a:gd name="connsiteX3" fmla="*/ 802481 w 802481"/>
                <a:gd name="connsiteY3" fmla="*/ 66675 h 164307"/>
                <a:gd name="connsiteX4" fmla="*/ 307181 w 802481"/>
                <a:gd name="connsiteY4" fmla="*/ 114300 h 164307"/>
                <a:gd name="connsiteX5" fmla="*/ 147637 w 802481"/>
                <a:gd name="connsiteY5" fmla="*/ 128588 h 164307"/>
                <a:gd name="connsiteX6" fmla="*/ 7143 w 802481"/>
                <a:gd name="connsiteY6" fmla="*/ 164307 h 164307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792956 w 802481"/>
                <a:gd name="connsiteY2" fmla="*/ 0 h 136781"/>
                <a:gd name="connsiteX3" fmla="*/ 802481 w 802481"/>
                <a:gd name="connsiteY3" fmla="*/ 39149 h 136781"/>
                <a:gd name="connsiteX4" fmla="*/ 307181 w 802481"/>
                <a:gd name="connsiteY4" fmla="*/ 86774 h 136781"/>
                <a:gd name="connsiteX5" fmla="*/ 147637 w 802481"/>
                <a:gd name="connsiteY5" fmla="*/ 101062 h 136781"/>
                <a:gd name="connsiteX6" fmla="*/ 7143 w 802481"/>
                <a:gd name="connsiteY6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19087 w 802481"/>
                <a:gd name="connsiteY2" fmla="*/ 58437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23849 w 802481"/>
                <a:gd name="connsiteY2" fmla="*/ 41498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23849 w 802481"/>
                <a:gd name="connsiteY2" fmla="*/ 41498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4664 h 134664"/>
                <a:gd name="connsiteX1" fmla="*/ 0 w 802481"/>
                <a:gd name="connsiteY1" fmla="*/ 92348 h 134664"/>
                <a:gd name="connsiteX2" fmla="*/ 323849 w 802481"/>
                <a:gd name="connsiteY2" fmla="*/ 39381 h 134664"/>
                <a:gd name="connsiteX3" fmla="*/ 790575 w 802481"/>
                <a:gd name="connsiteY3" fmla="*/ 0 h 134664"/>
                <a:gd name="connsiteX4" fmla="*/ 802481 w 802481"/>
                <a:gd name="connsiteY4" fmla="*/ 37032 h 134664"/>
                <a:gd name="connsiteX5" fmla="*/ 307181 w 802481"/>
                <a:gd name="connsiteY5" fmla="*/ 84657 h 134664"/>
                <a:gd name="connsiteX6" fmla="*/ 147637 w 802481"/>
                <a:gd name="connsiteY6" fmla="*/ 98945 h 134664"/>
                <a:gd name="connsiteX7" fmla="*/ 7143 w 802481"/>
                <a:gd name="connsiteY7" fmla="*/ 134664 h 134664"/>
                <a:gd name="connsiteX0" fmla="*/ 7143 w 802481"/>
                <a:gd name="connsiteY0" fmla="*/ 134664 h 134664"/>
                <a:gd name="connsiteX1" fmla="*/ 0 w 802481"/>
                <a:gd name="connsiteY1" fmla="*/ 92348 h 134664"/>
                <a:gd name="connsiteX2" fmla="*/ 323849 w 802481"/>
                <a:gd name="connsiteY2" fmla="*/ 39381 h 134664"/>
                <a:gd name="connsiteX3" fmla="*/ 790575 w 802481"/>
                <a:gd name="connsiteY3" fmla="*/ 0 h 134664"/>
                <a:gd name="connsiteX4" fmla="*/ 802481 w 802481"/>
                <a:gd name="connsiteY4" fmla="*/ 37032 h 134664"/>
                <a:gd name="connsiteX5" fmla="*/ 307181 w 802481"/>
                <a:gd name="connsiteY5" fmla="*/ 84657 h 134664"/>
                <a:gd name="connsiteX6" fmla="*/ 147637 w 802481"/>
                <a:gd name="connsiteY6" fmla="*/ 98945 h 134664"/>
                <a:gd name="connsiteX7" fmla="*/ 7143 w 802481"/>
                <a:gd name="connsiteY7" fmla="*/ 134664 h 134664"/>
                <a:gd name="connsiteX0" fmla="*/ 0 w 816769"/>
                <a:gd name="connsiteY0" fmla="*/ 141016 h 141016"/>
                <a:gd name="connsiteX1" fmla="*/ 14288 w 816769"/>
                <a:gd name="connsiteY1" fmla="*/ 92348 h 141016"/>
                <a:gd name="connsiteX2" fmla="*/ 338137 w 816769"/>
                <a:gd name="connsiteY2" fmla="*/ 39381 h 141016"/>
                <a:gd name="connsiteX3" fmla="*/ 804863 w 816769"/>
                <a:gd name="connsiteY3" fmla="*/ 0 h 141016"/>
                <a:gd name="connsiteX4" fmla="*/ 816769 w 816769"/>
                <a:gd name="connsiteY4" fmla="*/ 37032 h 141016"/>
                <a:gd name="connsiteX5" fmla="*/ 321469 w 816769"/>
                <a:gd name="connsiteY5" fmla="*/ 84657 h 141016"/>
                <a:gd name="connsiteX6" fmla="*/ 161925 w 816769"/>
                <a:gd name="connsiteY6" fmla="*/ 98945 h 141016"/>
                <a:gd name="connsiteX7" fmla="*/ 0 w 816769"/>
                <a:gd name="connsiteY7" fmla="*/ 141016 h 14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769" h="141016">
                  <a:moveTo>
                    <a:pt x="0" y="141016"/>
                  </a:moveTo>
                  <a:lnTo>
                    <a:pt x="14288" y="92348"/>
                  </a:lnTo>
                  <a:lnTo>
                    <a:pt x="338137" y="39381"/>
                  </a:lnTo>
                  <a:cubicBezTo>
                    <a:pt x="532606" y="17079"/>
                    <a:pt x="648494" y="13833"/>
                    <a:pt x="804863" y="0"/>
                  </a:cubicBezTo>
                  <a:lnTo>
                    <a:pt x="816769" y="37032"/>
                  </a:lnTo>
                  <a:lnTo>
                    <a:pt x="321469" y="84657"/>
                  </a:lnTo>
                  <a:lnTo>
                    <a:pt x="161925" y="98945"/>
                  </a:lnTo>
                  <a:lnTo>
                    <a:pt x="0" y="141016"/>
                  </a:lnTo>
                  <a:close/>
                </a:path>
              </a:pathLst>
            </a:custGeom>
            <a:solidFill>
              <a:srgbClr val="C7D5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591EC53-46EE-4D3C-B151-99E74039F0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3257" y="6691338"/>
              <a:ext cx="7009652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3F1E3A6-D8F2-4339-9A7D-0E616717386E}"/>
                </a:ext>
              </a:extLst>
            </p:cNvPr>
            <p:cNvSpPr/>
            <p:nvPr/>
          </p:nvSpPr>
          <p:spPr>
            <a:xfrm>
              <a:off x="4125532" y="5514563"/>
              <a:ext cx="3456473" cy="1175124"/>
            </a:xfrm>
            <a:custGeom>
              <a:avLst/>
              <a:gdLst>
                <a:gd name="connsiteX0" fmla="*/ 4025900 w 4029075"/>
                <a:gd name="connsiteY0" fmla="*/ 244475 h 1308100"/>
                <a:gd name="connsiteX1" fmla="*/ 4010025 w 4029075"/>
                <a:gd name="connsiteY1" fmla="*/ 1304925 h 1308100"/>
                <a:gd name="connsiteX2" fmla="*/ 53975 w 4029075"/>
                <a:gd name="connsiteY2" fmla="*/ 1308100 h 1308100"/>
                <a:gd name="connsiteX3" fmla="*/ 0 w 4029075"/>
                <a:gd name="connsiteY3" fmla="*/ 1196975 h 1308100"/>
                <a:gd name="connsiteX4" fmla="*/ 352425 w 4029075"/>
                <a:gd name="connsiteY4" fmla="*/ 771525 h 1308100"/>
                <a:gd name="connsiteX5" fmla="*/ 1158875 w 4029075"/>
                <a:gd name="connsiteY5" fmla="*/ 666750 h 1308100"/>
                <a:gd name="connsiteX6" fmla="*/ 2101850 w 4029075"/>
                <a:gd name="connsiteY6" fmla="*/ 542925 h 1308100"/>
                <a:gd name="connsiteX7" fmla="*/ 2981325 w 4029075"/>
                <a:gd name="connsiteY7" fmla="*/ 206375 h 1308100"/>
                <a:gd name="connsiteX8" fmla="*/ 3476625 w 4029075"/>
                <a:gd name="connsiteY8" fmla="*/ 0 h 1308100"/>
                <a:gd name="connsiteX9" fmla="*/ 3810000 w 4029075"/>
                <a:gd name="connsiteY9" fmla="*/ 168275 h 1308100"/>
                <a:gd name="connsiteX10" fmla="*/ 4029075 w 4029075"/>
                <a:gd name="connsiteY10" fmla="*/ 327025 h 1308100"/>
                <a:gd name="connsiteX11" fmla="*/ 4025900 w 4029075"/>
                <a:gd name="connsiteY11" fmla="*/ 495300 h 1308100"/>
                <a:gd name="connsiteX12" fmla="*/ 4006850 w 4029075"/>
                <a:gd name="connsiteY12" fmla="*/ 1301750 h 1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29075" h="1308100">
                  <a:moveTo>
                    <a:pt x="4025900" y="244475"/>
                  </a:moveTo>
                  <a:lnTo>
                    <a:pt x="4010025" y="1304925"/>
                  </a:lnTo>
                  <a:lnTo>
                    <a:pt x="53975" y="1308100"/>
                  </a:lnTo>
                  <a:lnTo>
                    <a:pt x="0" y="1196975"/>
                  </a:lnTo>
                  <a:lnTo>
                    <a:pt x="352425" y="771525"/>
                  </a:lnTo>
                  <a:lnTo>
                    <a:pt x="1158875" y="666750"/>
                  </a:lnTo>
                  <a:lnTo>
                    <a:pt x="2101850" y="542925"/>
                  </a:lnTo>
                  <a:lnTo>
                    <a:pt x="2981325" y="206375"/>
                  </a:lnTo>
                  <a:lnTo>
                    <a:pt x="3476625" y="0"/>
                  </a:lnTo>
                  <a:lnTo>
                    <a:pt x="3810000" y="168275"/>
                  </a:lnTo>
                  <a:lnTo>
                    <a:pt x="4029075" y="327025"/>
                  </a:lnTo>
                  <a:cubicBezTo>
                    <a:pt x="4028017" y="383117"/>
                    <a:pt x="4026958" y="439208"/>
                    <a:pt x="4025900" y="495300"/>
                  </a:cubicBezTo>
                  <a:lnTo>
                    <a:pt x="4006850" y="1301750"/>
                  </a:lnTo>
                </a:path>
              </a:pathLst>
            </a:custGeom>
            <a:solidFill>
              <a:srgbClr val="FE865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B4A7289-AE66-401C-A62F-AAF874ACC544}"/>
                </a:ext>
              </a:extLst>
            </p:cNvPr>
            <p:cNvSpPr/>
            <p:nvPr/>
          </p:nvSpPr>
          <p:spPr>
            <a:xfrm>
              <a:off x="3929253" y="4871002"/>
              <a:ext cx="3459200" cy="1035400"/>
            </a:xfrm>
            <a:custGeom>
              <a:avLst/>
              <a:gdLst>
                <a:gd name="connsiteX0" fmla="*/ 16071 w 4032253"/>
                <a:gd name="connsiteY0" fmla="*/ 922762 h 1152566"/>
                <a:gd name="connsiteX1" fmla="*/ 9721 w 4032253"/>
                <a:gd name="connsiteY1" fmla="*/ 1005312 h 1152566"/>
                <a:gd name="connsiteX2" fmla="*/ 196 w 4032253"/>
                <a:gd name="connsiteY2" fmla="*/ 1097387 h 1152566"/>
                <a:gd name="connsiteX3" fmla="*/ 19246 w 4032253"/>
                <a:gd name="connsiteY3" fmla="*/ 1151362 h 1152566"/>
                <a:gd name="connsiteX4" fmla="*/ 143071 w 4032253"/>
                <a:gd name="connsiteY4" fmla="*/ 1046587 h 1152566"/>
                <a:gd name="connsiteX5" fmla="*/ 238321 w 4032253"/>
                <a:gd name="connsiteY5" fmla="*/ 989437 h 1152566"/>
                <a:gd name="connsiteX6" fmla="*/ 295471 w 4032253"/>
                <a:gd name="connsiteY6" fmla="*/ 948162 h 1152566"/>
                <a:gd name="connsiteX7" fmla="*/ 362146 w 4032253"/>
                <a:gd name="connsiteY7" fmla="*/ 948162 h 1152566"/>
                <a:gd name="connsiteX8" fmla="*/ 460571 w 4032253"/>
                <a:gd name="connsiteY8" fmla="*/ 970387 h 1152566"/>
                <a:gd name="connsiteX9" fmla="*/ 543121 w 4032253"/>
                <a:gd name="connsiteY9" fmla="*/ 983087 h 1152566"/>
                <a:gd name="connsiteX10" fmla="*/ 689171 w 4032253"/>
                <a:gd name="connsiteY10" fmla="*/ 986262 h 1152566"/>
                <a:gd name="connsiteX11" fmla="*/ 851096 w 4032253"/>
                <a:gd name="connsiteY11" fmla="*/ 922762 h 1152566"/>
                <a:gd name="connsiteX12" fmla="*/ 1009846 w 4032253"/>
                <a:gd name="connsiteY12" fmla="*/ 843387 h 1152566"/>
                <a:gd name="connsiteX13" fmla="*/ 1111446 w 4032253"/>
                <a:gd name="connsiteY13" fmla="*/ 767187 h 1152566"/>
                <a:gd name="connsiteX14" fmla="*/ 1213046 w 4032253"/>
                <a:gd name="connsiteY14" fmla="*/ 687812 h 1152566"/>
                <a:gd name="connsiteX15" fmla="*/ 1317821 w 4032253"/>
                <a:gd name="connsiteY15" fmla="*/ 662412 h 1152566"/>
                <a:gd name="connsiteX16" fmla="*/ 1390846 w 4032253"/>
                <a:gd name="connsiteY16" fmla="*/ 668762 h 1152566"/>
                <a:gd name="connsiteX17" fmla="*/ 1511496 w 4032253"/>
                <a:gd name="connsiteY17" fmla="*/ 754487 h 1152566"/>
                <a:gd name="connsiteX18" fmla="*/ 1717871 w 4032253"/>
                <a:gd name="connsiteY18" fmla="*/ 792587 h 1152566"/>
                <a:gd name="connsiteX19" fmla="*/ 1819471 w 4032253"/>
                <a:gd name="connsiteY19" fmla="*/ 802112 h 1152566"/>
                <a:gd name="connsiteX20" fmla="*/ 1911546 w 4032253"/>
                <a:gd name="connsiteY20" fmla="*/ 783062 h 1152566"/>
                <a:gd name="connsiteX21" fmla="*/ 2095696 w 4032253"/>
                <a:gd name="connsiteY21" fmla="*/ 697337 h 1152566"/>
                <a:gd name="connsiteX22" fmla="*/ 2257621 w 4032253"/>
                <a:gd name="connsiteY22" fmla="*/ 611612 h 1152566"/>
                <a:gd name="connsiteX23" fmla="*/ 2394146 w 4032253"/>
                <a:gd name="connsiteY23" fmla="*/ 525887 h 1152566"/>
                <a:gd name="connsiteX24" fmla="*/ 2546546 w 4032253"/>
                <a:gd name="connsiteY24" fmla="*/ 427462 h 1152566"/>
                <a:gd name="connsiteX25" fmla="*/ 2622746 w 4032253"/>
                <a:gd name="connsiteY25" fmla="*/ 344912 h 1152566"/>
                <a:gd name="connsiteX26" fmla="*/ 2733871 w 4032253"/>
                <a:gd name="connsiteY26" fmla="*/ 281412 h 1152566"/>
                <a:gd name="connsiteX27" fmla="*/ 2775146 w 4032253"/>
                <a:gd name="connsiteY27" fmla="*/ 306812 h 1152566"/>
                <a:gd name="connsiteX28" fmla="*/ 2784671 w 4032253"/>
                <a:gd name="connsiteY28" fmla="*/ 392537 h 1152566"/>
                <a:gd name="connsiteX29" fmla="*/ 2810071 w 4032253"/>
                <a:gd name="connsiteY29" fmla="*/ 459212 h 1152566"/>
                <a:gd name="connsiteX30" fmla="*/ 2886271 w 4032253"/>
                <a:gd name="connsiteY30" fmla="*/ 475087 h 1152566"/>
                <a:gd name="connsiteX31" fmla="*/ 2975171 w 4032253"/>
                <a:gd name="connsiteY31" fmla="*/ 379837 h 1152566"/>
                <a:gd name="connsiteX32" fmla="*/ 3019621 w 4032253"/>
                <a:gd name="connsiteY32" fmla="*/ 309987 h 1152566"/>
                <a:gd name="connsiteX33" fmla="*/ 3064071 w 4032253"/>
                <a:gd name="connsiteY33" fmla="*/ 262362 h 1152566"/>
                <a:gd name="connsiteX34" fmla="*/ 3095821 w 4032253"/>
                <a:gd name="connsiteY34" fmla="*/ 259187 h 1152566"/>
                <a:gd name="connsiteX35" fmla="*/ 3133921 w 4032253"/>
                <a:gd name="connsiteY35" fmla="*/ 284587 h 1152566"/>
                <a:gd name="connsiteX36" fmla="*/ 3200596 w 4032253"/>
                <a:gd name="connsiteY36" fmla="*/ 300462 h 1152566"/>
                <a:gd name="connsiteX37" fmla="*/ 3267271 w 4032253"/>
                <a:gd name="connsiteY37" fmla="*/ 224262 h 1152566"/>
                <a:gd name="connsiteX38" fmla="*/ 3346646 w 4032253"/>
                <a:gd name="connsiteY38" fmla="*/ 160762 h 1152566"/>
                <a:gd name="connsiteX39" fmla="*/ 3381571 w 4032253"/>
                <a:gd name="connsiteY39" fmla="*/ 100437 h 1152566"/>
                <a:gd name="connsiteX40" fmla="*/ 3406971 w 4032253"/>
                <a:gd name="connsiteY40" fmla="*/ 87737 h 1152566"/>
                <a:gd name="connsiteX41" fmla="*/ 3457771 w 4032253"/>
                <a:gd name="connsiteY41" fmla="*/ 68687 h 1152566"/>
                <a:gd name="connsiteX42" fmla="*/ 3527621 w 4032253"/>
                <a:gd name="connsiteY42" fmla="*/ 68687 h 1152566"/>
                <a:gd name="connsiteX43" fmla="*/ 3565721 w 4032253"/>
                <a:gd name="connsiteY43" fmla="*/ 103612 h 1152566"/>
                <a:gd name="connsiteX44" fmla="*/ 3676846 w 4032253"/>
                <a:gd name="connsiteY44" fmla="*/ 151237 h 1152566"/>
                <a:gd name="connsiteX45" fmla="*/ 3762571 w 4032253"/>
                <a:gd name="connsiteY45" fmla="*/ 240137 h 1152566"/>
                <a:gd name="connsiteX46" fmla="*/ 3807021 w 4032253"/>
                <a:gd name="connsiteY46" fmla="*/ 297287 h 1152566"/>
                <a:gd name="connsiteX47" fmla="*/ 3876871 w 4032253"/>
                <a:gd name="connsiteY47" fmla="*/ 325862 h 1152566"/>
                <a:gd name="connsiteX48" fmla="*/ 3981646 w 4032253"/>
                <a:gd name="connsiteY48" fmla="*/ 316337 h 1152566"/>
                <a:gd name="connsiteX49" fmla="*/ 4029271 w 4032253"/>
                <a:gd name="connsiteY49" fmla="*/ 240137 h 1152566"/>
                <a:gd name="connsiteX50" fmla="*/ 4026096 w 4032253"/>
                <a:gd name="connsiteY50" fmla="*/ 189337 h 1152566"/>
                <a:gd name="connsiteX51" fmla="*/ 4016571 w 4032253"/>
                <a:gd name="connsiteY51" fmla="*/ 132187 h 1152566"/>
                <a:gd name="connsiteX52" fmla="*/ 3994346 w 4032253"/>
                <a:gd name="connsiteY52" fmla="*/ 90912 h 1152566"/>
                <a:gd name="connsiteX53" fmla="*/ 3987996 w 4032253"/>
                <a:gd name="connsiteY53" fmla="*/ 68687 h 1152566"/>
                <a:gd name="connsiteX54" fmla="*/ 3918146 w 4032253"/>
                <a:gd name="connsiteY54" fmla="*/ 106787 h 1152566"/>
                <a:gd name="connsiteX55" fmla="*/ 3749871 w 4032253"/>
                <a:gd name="connsiteY55" fmla="*/ 75037 h 1152566"/>
                <a:gd name="connsiteX56" fmla="*/ 3673671 w 4032253"/>
                <a:gd name="connsiteY56" fmla="*/ 71862 h 1152566"/>
                <a:gd name="connsiteX57" fmla="*/ 3502221 w 4032253"/>
                <a:gd name="connsiteY57" fmla="*/ 21062 h 1152566"/>
                <a:gd name="connsiteX58" fmla="*/ 3403796 w 4032253"/>
                <a:gd name="connsiteY58" fmla="*/ 8362 h 1152566"/>
                <a:gd name="connsiteX59" fmla="*/ 3251396 w 4032253"/>
                <a:gd name="connsiteY59" fmla="*/ 144887 h 1152566"/>
                <a:gd name="connsiteX60" fmla="*/ 2991046 w 4032253"/>
                <a:gd name="connsiteY60" fmla="*/ 176637 h 1152566"/>
                <a:gd name="connsiteX61" fmla="*/ 2876746 w 4032253"/>
                <a:gd name="connsiteY61" fmla="*/ 332212 h 1152566"/>
                <a:gd name="connsiteX62" fmla="*/ 2771971 w 4032253"/>
                <a:gd name="connsiteY62" fmla="*/ 176637 h 1152566"/>
                <a:gd name="connsiteX63" fmla="*/ 2511621 w 4032253"/>
                <a:gd name="connsiteY63" fmla="*/ 303637 h 1152566"/>
                <a:gd name="connsiteX64" fmla="*/ 2089346 w 4032253"/>
                <a:gd name="connsiteY64" fmla="*/ 544937 h 1152566"/>
                <a:gd name="connsiteX65" fmla="*/ 1616271 w 4032253"/>
                <a:gd name="connsiteY65" fmla="*/ 602087 h 1152566"/>
                <a:gd name="connsiteX66" fmla="*/ 1279721 w 4032253"/>
                <a:gd name="connsiteY66" fmla="*/ 538587 h 1152566"/>
                <a:gd name="connsiteX67" fmla="*/ 803471 w 4032253"/>
                <a:gd name="connsiteY67" fmla="*/ 783062 h 1152566"/>
                <a:gd name="connsiteX68" fmla="*/ 438346 w 4032253"/>
                <a:gd name="connsiteY68" fmla="*/ 868787 h 1152566"/>
                <a:gd name="connsiteX69" fmla="*/ 219271 w 4032253"/>
                <a:gd name="connsiteY69" fmla="*/ 846562 h 1152566"/>
                <a:gd name="connsiteX70" fmla="*/ 127196 w 4032253"/>
                <a:gd name="connsiteY70" fmla="*/ 856087 h 1152566"/>
                <a:gd name="connsiteX71" fmla="*/ 16071 w 4032253"/>
                <a:gd name="connsiteY71" fmla="*/ 922762 h 1152566"/>
                <a:gd name="connsiteX0" fmla="*/ 16071 w 4032253"/>
                <a:gd name="connsiteY0" fmla="*/ 922762 h 1152566"/>
                <a:gd name="connsiteX1" fmla="*/ 9721 w 4032253"/>
                <a:gd name="connsiteY1" fmla="*/ 1005312 h 1152566"/>
                <a:gd name="connsiteX2" fmla="*/ 196 w 4032253"/>
                <a:gd name="connsiteY2" fmla="*/ 1097387 h 1152566"/>
                <a:gd name="connsiteX3" fmla="*/ 19246 w 4032253"/>
                <a:gd name="connsiteY3" fmla="*/ 1151362 h 1152566"/>
                <a:gd name="connsiteX4" fmla="*/ 143071 w 4032253"/>
                <a:gd name="connsiteY4" fmla="*/ 1046587 h 1152566"/>
                <a:gd name="connsiteX5" fmla="*/ 238321 w 4032253"/>
                <a:gd name="connsiteY5" fmla="*/ 989437 h 1152566"/>
                <a:gd name="connsiteX6" fmla="*/ 295471 w 4032253"/>
                <a:gd name="connsiteY6" fmla="*/ 948162 h 1152566"/>
                <a:gd name="connsiteX7" fmla="*/ 362146 w 4032253"/>
                <a:gd name="connsiteY7" fmla="*/ 948162 h 1152566"/>
                <a:gd name="connsiteX8" fmla="*/ 460571 w 4032253"/>
                <a:gd name="connsiteY8" fmla="*/ 970387 h 1152566"/>
                <a:gd name="connsiteX9" fmla="*/ 543121 w 4032253"/>
                <a:gd name="connsiteY9" fmla="*/ 983087 h 1152566"/>
                <a:gd name="connsiteX10" fmla="*/ 689171 w 4032253"/>
                <a:gd name="connsiteY10" fmla="*/ 986262 h 1152566"/>
                <a:gd name="connsiteX11" fmla="*/ 851096 w 4032253"/>
                <a:gd name="connsiteY11" fmla="*/ 922762 h 1152566"/>
                <a:gd name="connsiteX12" fmla="*/ 1009846 w 4032253"/>
                <a:gd name="connsiteY12" fmla="*/ 843387 h 1152566"/>
                <a:gd name="connsiteX13" fmla="*/ 1111446 w 4032253"/>
                <a:gd name="connsiteY13" fmla="*/ 767187 h 1152566"/>
                <a:gd name="connsiteX14" fmla="*/ 1213046 w 4032253"/>
                <a:gd name="connsiteY14" fmla="*/ 687812 h 1152566"/>
                <a:gd name="connsiteX15" fmla="*/ 1317821 w 4032253"/>
                <a:gd name="connsiteY15" fmla="*/ 662412 h 1152566"/>
                <a:gd name="connsiteX16" fmla="*/ 1390846 w 4032253"/>
                <a:gd name="connsiteY16" fmla="*/ 668762 h 1152566"/>
                <a:gd name="connsiteX17" fmla="*/ 1511496 w 4032253"/>
                <a:gd name="connsiteY17" fmla="*/ 754487 h 1152566"/>
                <a:gd name="connsiteX18" fmla="*/ 1717871 w 4032253"/>
                <a:gd name="connsiteY18" fmla="*/ 792587 h 1152566"/>
                <a:gd name="connsiteX19" fmla="*/ 1819471 w 4032253"/>
                <a:gd name="connsiteY19" fmla="*/ 802112 h 1152566"/>
                <a:gd name="connsiteX20" fmla="*/ 1911546 w 4032253"/>
                <a:gd name="connsiteY20" fmla="*/ 783062 h 1152566"/>
                <a:gd name="connsiteX21" fmla="*/ 2095696 w 4032253"/>
                <a:gd name="connsiteY21" fmla="*/ 697337 h 1152566"/>
                <a:gd name="connsiteX22" fmla="*/ 2257621 w 4032253"/>
                <a:gd name="connsiteY22" fmla="*/ 611612 h 1152566"/>
                <a:gd name="connsiteX23" fmla="*/ 2394146 w 4032253"/>
                <a:gd name="connsiteY23" fmla="*/ 525887 h 1152566"/>
                <a:gd name="connsiteX24" fmla="*/ 2546546 w 4032253"/>
                <a:gd name="connsiteY24" fmla="*/ 427462 h 1152566"/>
                <a:gd name="connsiteX25" fmla="*/ 2622746 w 4032253"/>
                <a:gd name="connsiteY25" fmla="*/ 344912 h 1152566"/>
                <a:gd name="connsiteX26" fmla="*/ 2733871 w 4032253"/>
                <a:gd name="connsiteY26" fmla="*/ 281412 h 1152566"/>
                <a:gd name="connsiteX27" fmla="*/ 2775146 w 4032253"/>
                <a:gd name="connsiteY27" fmla="*/ 306812 h 1152566"/>
                <a:gd name="connsiteX28" fmla="*/ 2784671 w 4032253"/>
                <a:gd name="connsiteY28" fmla="*/ 392537 h 1152566"/>
                <a:gd name="connsiteX29" fmla="*/ 2810071 w 4032253"/>
                <a:gd name="connsiteY29" fmla="*/ 459212 h 1152566"/>
                <a:gd name="connsiteX30" fmla="*/ 2886271 w 4032253"/>
                <a:gd name="connsiteY30" fmla="*/ 475087 h 1152566"/>
                <a:gd name="connsiteX31" fmla="*/ 2975171 w 4032253"/>
                <a:gd name="connsiteY31" fmla="*/ 379837 h 1152566"/>
                <a:gd name="connsiteX32" fmla="*/ 3019621 w 4032253"/>
                <a:gd name="connsiteY32" fmla="*/ 309987 h 1152566"/>
                <a:gd name="connsiteX33" fmla="*/ 3064071 w 4032253"/>
                <a:gd name="connsiteY33" fmla="*/ 262362 h 1152566"/>
                <a:gd name="connsiteX34" fmla="*/ 3095821 w 4032253"/>
                <a:gd name="connsiteY34" fmla="*/ 259187 h 1152566"/>
                <a:gd name="connsiteX35" fmla="*/ 3133921 w 4032253"/>
                <a:gd name="connsiteY35" fmla="*/ 284587 h 1152566"/>
                <a:gd name="connsiteX36" fmla="*/ 3200596 w 4032253"/>
                <a:gd name="connsiteY36" fmla="*/ 300462 h 1152566"/>
                <a:gd name="connsiteX37" fmla="*/ 3267271 w 4032253"/>
                <a:gd name="connsiteY37" fmla="*/ 224262 h 1152566"/>
                <a:gd name="connsiteX38" fmla="*/ 3346646 w 4032253"/>
                <a:gd name="connsiteY38" fmla="*/ 160762 h 1152566"/>
                <a:gd name="connsiteX39" fmla="*/ 3381571 w 4032253"/>
                <a:gd name="connsiteY39" fmla="*/ 100437 h 1152566"/>
                <a:gd name="connsiteX40" fmla="*/ 3406971 w 4032253"/>
                <a:gd name="connsiteY40" fmla="*/ 87737 h 1152566"/>
                <a:gd name="connsiteX41" fmla="*/ 3457771 w 4032253"/>
                <a:gd name="connsiteY41" fmla="*/ 68687 h 1152566"/>
                <a:gd name="connsiteX42" fmla="*/ 3527621 w 4032253"/>
                <a:gd name="connsiteY42" fmla="*/ 68687 h 1152566"/>
                <a:gd name="connsiteX43" fmla="*/ 3591915 w 4032253"/>
                <a:gd name="connsiteY43" fmla="*/ 77418 h 1152566"/>
                <a:gd name="connsiteX44" fmla="*/ 3676846 w 4032253"/>
                <a:gd name="connsiteY44" fmla="*/ 151237 h 1152566"/>
                <a:gd name="connsiteX45" fmla="*/ 3762571 w 4032253"/>
                <a:gd name="connsiteY45" fmla="*/ 240137 h 1152566"/>
                <a:gd name="connsiteX46" fmla="*/ 3807021 w 4032253"/>
                <a:gd name="connsiteY46" fmla="*/ 297287 h 1152566"/>
                <a:gd name="connsiteX47" fmla="*/ 3876871 w 4032253"/>
                <a:gd name="connsiteY47" fmla="*/ 325862 h 1152566"/>
                <a:gd name="connsiteX48" fmla="*/ 3981646 w 4032253"/>
                <a:gd name="connsiteY48" fmla="*/ 316337 h 1152566"/>
                <a:gd name="connsiteX49" fmla="*/ 4029271 w 4032253"/>
                <a:gd name="connsiteY49" fmla="*/ 240137 h 1152566"/>
                <a:gd name="connsiteX50" fmla="*/ 4026096 w 4032253"/>
                <a:gd name="connsiteY50" fmla="*/ 189337 h 1152566"/>
                <a:gd name="connsiteX51" fmla="*/ 4016571 w 4032253"/>
                <a:gd name="connsiteY51" fmla="*/ 132187 h 1152566"/>
                <a:gd name="connsiteX52" fmla="*/ 3994346 w 4032253"/>
                <a:gd name="connsiteY52" fmla="*/ 90912 h 1152566"/>
                <a:gd name="connsiteX53" fmla="*/ 3987996 w 4032253"/>
                <a:gd name="connsiteY53" fmla="*/ 68687 h 1152566"/>
                <a:gd name="connsiteX54" fmla="*/ 3918146 w 4032253"/>
                <a:gd name="connsiteY54" fmla="*/ 106787 h 1152566"/>
                <a:gd name="connsiteX55" fmla="*/ 3749871 w 4032253"/>
                <a:gd name="connsiteY55" fmla="*/ 75037 h 1152566"/>
                <a:gd name="connsiteX56" fmla="*/ 3673671 w 4032253"/>
                <a:gd name="connsiteY56" fmla="*/ 71862 h 1152566"/>
                <a:gd name="connsiteX57" fmla="*/ 3502221 w 4032253"/>
                <a:gd name="connsiteY57" fmla="*/ 21062 h 1152566"/>
                <a:gd name="connsiteX58" fmla="*/ 3403796 w 4032253"/>
                <a:gd name="connsiteY58" fmla="*/ 8362 h 1152566"/>
                <a:gd name="connsiteX59" fmla="*/ 3251396 w 4032253"/>
                <a:gd name="connsiteY59" fmla="*/ 144887 h 1152566"/>
                <a:gd name="connsiteX60" fmla="*/ 2991046 w 4032253"/>
                <a:gd name="connsiteY60" fmla="*/ 176637 h 1152566"/>
                <a:gd name="connsiteX61" fmla="*/ 2876746 w 4032253"/>
                <a:gd name="connsiteY61" fmla="*/ 332212 h 1152566"/>
                <a:gd name="connsiteX62" fmla="*/ 2771971 w 4032253"/>
                <a:gd name="connsiteY62" fmla="*/ 176637 h 1152566"/>
                <a:gd name="connsiteX63" fmla="*/ 2511621 w 4032253"/>
                <a:gd name="connsiteY63" fmla="*/ 303637 h 1152566"/>
                <a:gd name="connsiteX64" fmla="*/ 2089346 w 4032253"/>
                <a:gd name="connsiteY64" fmla="*/ 544937 h 1152566"/>
                <a:gd name="connsiteX65" fmla="*/ 1616271 w 4032253"/>
                <a:gd name="connsiteY65" fmla="*/ 602087 h 1152566"/>
                <a:gd name="connsiteX66" fmla="*/ 1279721 w 4032253"/>
                <a:gd name="connsiteY66" fmla="*/ 538587 h 1152566"/>
                <a:gd name="connsiteX67" fmla="*/ 803471 w 4032253"/>
                <a:gd name="connsiteY67" fmla="*/ 783062 h 1152566"/>
                <a:gd name="connsiteX68" fmla="*/ 438346 w 4032253"/>
                <a:gd name="connsiteY68" fmla="*/ 868787 h 1152566"/>
                <a:gd name="connsiteX69" fmla="*/ 219271 w 4032253"/>
                <a:gd name="connsiteY69" fmla="*/ 846562 h 1152566"/>
                <a:gd name="connsiteX70" fmla="*/ 127196 w 4032253"/>
                <a:gd name="connsiteY70" fmla="*/ 856087 h 1152566"/>
                <a:gd name="connsiteX71" fmla="*/ 16071 w 4032253"/>
                <a:gd name="connsiteY71" fmla="*/ 922762 h 115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4032253" h="1152566">
                  <a:moveTo>
                    <a:pt x="16071" y="922762"/>
                  </a:moveTo>
                  <a:cubicBezTo>
                    <a:pt x="-3508" y="947633"/>
                    <a:pt x="12367" y="976208"/>
                    <a:pt x="9721" y="1005312"/>
                  </a:cubicBezTo>
                  <a:cubicBezTo>
                    <a:pt x="7075" y="1034416"/>
                    <a:pt x="-1392" y="1073045"/>
                    <a:pt x="196" y="1097387"/>
                  </a:cubicBezTo>
                  <a:cubicBezTo>
                    <a:pt x="1783" y="1121729"/>
                    <a:pt x="-4566" y="1159829"/>
                    <a:pt x="19246" y="1151362"/>
                  </a:cubicBezTo>
                  <a:cubicBezTo>
                    <a:pt x="43058" y="1142895"/>
                    <a:pt x="106558" y="1073575"/>
                    <a:pt x="143071" y="1046587"/>
                  </a:cubicBezTo>
                  <a:cubicBezTo>
                    <a:pt x="179584" y="1019599"/>
                    <a:pt x="212921" y="1005841"/>
                    <a:pt x="238321" y="989437"/>
                  </a:cubicBezTo>
                  <a:cubicBezTo>
                    <a:pt x="263721" y="973033"/>
                    <a:pt x="274834" y="955041"/>
                    <a:pt x="295471" y="948162"/>
                  </a:cubicBezTo>
                  <a:cubicBezTo>
                    <a:pt x="316108" y="941283"/>
                    <a:pt x="334629" y="944458"/>
                    <a:pt x="362146" y="948162"/>
                  </a:cubicBezTo>
                  <a:cubicBezTo>
                    <a:pt x="389663" y="951866"/>
                    <a:pt x="430408" y="964566"/>
                    <a:pt x="460571" y="970387"/>
                  </a:cubicBezTo>
                  <a:cubicBezTo>
                    <a:pt x="490734" y="976208"/>
                    <a:pt x="505021" y="980441"/>
                    <a:pt x="543121" y="983087"/>
                  </a:cubicBezTo>
                  <a:cubicBezTo>
                    <a:pt x="581221" y="985733"/>
                    <a:pt x="637842" y="996316"/>
                    <a:pt x="689171" y="986262"/>
                  </a:cubicBezTo>
                  <a:cubicBezTo>
                    <a:pt x="740500" y="976208"/>
                    <a:pt x="797650" y="946575"/>
                    <a:pt x="851096" y="922762"/>
                  </a:cubicBezTo>
                  <a:cubicBezTo>
                    <a:pt x="904542" y="898949"/>
                    <a:pt x="966454" y="869316"/>
                    <a:pt x="1009846" y="843387"/>
                  </a:cubicBezTo>
                  <a:cubicBezTo>
                    <a:pt x="1053238" y="817458"/>
                    <a:pt x="1077579" y="793116"/>
                    <a:pt x="1111446" y="767187"/>
                  </a:cubicBezTo>
                  <a:cubicBezTo>
                    <a:pt x="1145313" y="741258"/>
                    <a:pt x="1178650" y="705274"/>
                    <a:pt x="1213046" y="687812"/>
                  </a:cubicBezTo>
                  <a:cubicBezTo>
                    <a:pt x="1247442" y="670350"/>
                    <a:pt x="1288188" y="665587"/>
                    <a:pt x="1317821" y="662412"/>
                  </a:cubicBezTo>
                  <a:cubicBezTo>
                    <a:pt x="1347454" y="659237"/>
                    <a:pt x="1358567" y="653416"/>
                    <a:pt x="1390846" y="668762"/>
                  </a:cubicBezTo>
                  <a:cubicBezTo>
                    <a:pt x="1423125" y="684108"/>
                    <a:pt x="1456992" y="733849"/>
                    <a:pt x="1511496" y="754487"/>
                  </a:cubicBezTo>
                  <a:cubicBezTo>
                    <a:pt x="1566000" y="775124"/>
                    <a:pt x="1666542" y="784649"/>
                    <a:pt x="1717871" y="792587"/>
                  </a:cubicBezTo>
                  <a:cubicBezTo>
                    <a:pt x="1769200" y="800524"/>
                    <a:pt x="1787192" y="803699"/>
                    <a:pt x="1819471" y="802112"/>
                  </a:cubicBezTo>
                  <a:cubicBezTo>
                    <a:pt x="1851750" y="800525"/>
                    <a:pt x="1865509" y="800524"/>
                    <a:pt x="1911546" y="783062"/>
                  </a:cubicBezTo>
                  <a:cubicBezTo>
                    <a:pt x="1957583" y="765600"/>
                    <a:pt x="2038017" y="725912"/>
                    <a:pt x="2095696" y="697337"/>
                  </a:cubicBezTo>
                  <a:cubicBezTo>
                    <a:pt x="2153375" y="668762"/>
                    <a:pt x="2207879" y="640187"/>
                    <a:pt x="2257621" y="611612"/>
                  </a:cubicBezTo>
                  <a:cubicBezTo>
                    <a:pt x="2307363" y="583037"/>
                    <a:pt x="2394146" y="525887"/>
                    <a:pt x="2394146" y="525887"/>
                  </a:cubicBezTo>
                  <a:cubicBezTo>
                    <a:pt x="2442300" y="495195"/>
                    <a:pt x="2508446" y="457624"/>
                    <a:pt x="2546546" y="427462"/>
                  </a:cubicBezTo>
                  <a:cubicBezTo>
                    <a:pt x="2584646" y="397300"/>
                    <a:pt x="2591525" y="369254"/>
                    <a:pt x="2622746" y="344912"/>
                  </a:cubicBezTo>
                  <a:cubicBezTo>
                    <a:pt x="2653967" y="320570"/>
                    <a:pt x="2708471" y="287762"/>
                    <a:pt x="2733871" y="281412"/>
                  </a:cubicBezTo>
                  <a:cubicBezTo>
                    <a:pt x="2759271" y="275062"/>
                    <a:pt x="2766679" y="288291"/>
                    <a:pt x="2775146" y="306812"/>
                  </a:cubicBezTo>
                  <a:cubicBezTo>
                    <a:pt x="2783613" y="325333"/>
                    <a:pt x="2778850" y="367137"/>
                    <a:pt x="2784671" y="392537"/>
                  </a:cubicBezTo>
                  <a:cubicBezTo>
                    <a:pt x="2790492" y="417937"/>
                    <a:pt x="2793138" y="445454"/>
                    <a:pt x="2810071" y="459212"/>
                  </a:cubicBezTo>
                  <a:cubicBezTo>
                    <a:pt x="2827004" y="472970"/>
                    <a:pt x="2858754" y="488316"/>
                    <a:pt x="2886271" y="475087"/>
                  </a:cubicBezTo>
                  <a:cubicBezTo>
                    <a:pt x="2913788" y="461858"/>
                    <a:pt x="2952946" y="407354"/>
                    <a:pt x="2975171" y="379837"/>
                  </a:cubicBezTo>
                  <a:cubicBezTo>
                    <a:pt x="2997396" y="352320"/>
                    <a:pt x="3004804" y="329566"/>
                    <a:pt x="3019621" y="309987"/>
                  </a:cubicBezTo>
                  <a:cubicBezTo>
                    <a:pt x="3034438" y="290408"/>
                    <a:pt x="3051371" y="270829"/>
                    <a:pt x="3064071" y="262362"/>
                  </a:cubicBezTo>
                  <a:cubicBezTo>
                    <a:pt x="3076771" y="253895"/>
                    <a:pt x="3084179" y="255483"/>
                    <a:pt x="3095821" y="259187"/>
                  </a:cubicBezTo>
                  <a:cubicBezTo>
                    <a:pt x="3107463" y="262891"/>
                    <a:pt x="3116459" y="277708"/>
                    <a:pt x="3133921" y="284587"/>
                  </a:cubicBezTo>
                  <a:cubicBezTo>
                    <a:pt x="3151383" y="291466"/>
                    <a:pt x="3178371" y="310516"/>
                    <a:pt x="3200596" y="300462"/>
                  </a:cubicBezTo>
                  <a:cubicBezTo>
                    <a:pt x="3222821" y="290408"/>
                    <a:pt x="3242929" y="247545"/>
                    <a:pt x="3267271" y="224262"/>
                  </a:cubicBezTo>
                  <a:cubicBezTo>
                    <a:pt x="3291613" y="200979"/>
                    <a:pt x="3327596" y="181399"/>
                    <a:pt x="3346646" y="160762"/>
                  </a:cubicBezTo>
                  <a:cubicBezTo>
                    <a:pt x="3365696" y="140125"/>
                    <a:pt x="3371517" y="112608"/>
                    <a:pt x="3381571" y="100437"/>
                  </a:cubicBezTo>
                  <a:cubicBezTo>
                    <a:pt x="3391625" y="88266"/>
                    <a:pt x="3394271" y="93029"/>
                    <a:pt x="3406971" y="87737"/>
                  </a:cubicBezTo>
                  <a:cubicBezTo>
                    <a:pt x="3419671" y="82445"/>
                    <a:pt x="3437663" y="71862"/>
                    <a:pt x="3457771" y="68687"/>
                  </a:cubicBezTo>
                  <a:cubicBezTo>
                    <a:pt x="3477879" y="65512"/>
                    <a:pt x="3505264" y="67232"/>
                    <a:pt x="3527621" y="68687"/>
                  </a:cubicBezTo>
                  <a:cubicBezTo>
                    <a:pt x="3549978" y="70142"/>
                    <a:pt x="3567044" y="63660"/>
                    <a:pt x="3591915" y="77418"/>
                  </a:cubicBezTo>
                  <a:cubicBezTo>
                    <a:pt x="3616786" y="91176"/>
                    <a:pt x="3648403" y="124117"/>
                    <a:pt x="3676846" y="151237"/>
                  </a:cubicBezTo>
                  <a:cubicBezTo>
                    <a:pt x="3705289" y="178357"/>
                    <a:pt x="3740875" y="215796"/>
                    <a:pt x="3762571" y="240137"/>
                  </a:cubicBezTo>
                  <a:cubicBezTo>
                    <a:pt x="3784267" y="264478"/>
                    <a:pt x="3787971" y="282999"/>
                    <a:pt x="3807021" y="297287"/>
                  </a:cubicBezTo>
                  <a:cubicBezTo>
                    <a:pt x="3826071" y="311574"/>
                    <a:pt x="3847767" y="322687"/>
                    <a:pt x="3876871" y="325862"/>
                  </a:cubicBezTo>
                  <a:cubicBezTo>
                    <a:pt x="3905975" y="329037"/>
                    <a:pt x="3956246" y="330624"/>
                    <a:pt x="3981646" y="316337"/>
                  </a:cubicBezTo>
                  <a:cubicBezTo>
                    <a:pt x="4007046" y="302050"/>
                    <a:pt x="4021863" y="261304"/>
                    <a:pt x="4029271" y="240137"/>
                  </a:cubicBezTo>
                  <a:cubicBezTo>
                    <a:pt x="4036679" y="218970"/>
                    <a:pt x="4028213" y="207329"/>
                    <a:pt x="4026096" y="189337"/>
                  </a:cubicBezTo>
                  <a:cubicBezTo>
                    <a:pt x="4023979" y="171345"/>
                    <a:pt x="4021863" y="148591"/>
                    <a:pt x="4016571" y="132187"/>
                  </a:cubicBezTo>
                  <a:cubicBezTo>
                    <a:pt x="4011279" y="115783"/>
                    <a:pt x="3999109" y="101495"/>
                    <a:pt x="3994346" y="90912"/>
                  </a:cubicBezTo>
                  <a:cubicBezTo>
                    <a:pt x="3989584" y="80329"/>
                    <a:pt x="4000696" y="66041"/>
                    <a:pt x="3987996" y="68687"/>
                  </a:cubicBezTo>
                  <a:cubicBezTo>
                    <a:pt x="3975296" y="71333"/>
                    <a:pt x="3957833" y="105729"/>
                    <a:pt x="3918146" y="106787"/>
                  </a:cubicBezTo>
                  <a:cubicBezTo>
                    <a:pt x="3878459" y="107845"/>
                    <a:pt x="3790617" y="80858"/>
                    <a:pt x="3749871" y="75037"/>
                  </a:cubicBezTo>
                  <a:cubicBezTo>
                    <a:pt x="3709125" y="69216"/>
                    <a:pt x="3714946" y="80858"/>
                    <a:pt x="3673671" y="71862"/>
                  </a:cubicBezTo>
                  <a:cubicBezTo>
                    <a:pt x="3632396" y="62866"/>
                    <a:pt x="3547200" y="31645"/>
                    <a:pt x="3502221" y="21062"/>
                  </a:cubicBezTo>
                  <a:cubicBezTo>
                    <a:pt x="3457242" y="10479"/>
                    <a:pt x="3445600" y="-12276"/>
                    <a:pt x="3403796" y="8362"/>
                  </a:cubicBezTo>
                  <a:cubicBezTo>
                    <a:pt x="3361992" y="28999"/>
                    <a:pt x="3320188" y="116841"/>
                    <a:pt x="3251396" y="144887"/>
                  </a:cubicBezTo>
                  <a:cubicBezTo>
                    <a:pt x="3182604" y="172933"/>
                    <a:pt x="3053488" y="145416"/>
                    <a:pt x="2991046" y="176637"/>
                  </a:cubicBezTo>
                  <a:cubicBezTo>
                    <a:pt x="2928604" y="207858"/>
                    <a:pt x="2913258" y="332212"/>
                    <a:pt x="2876746" y="332212"/>
                  </a:cubicBezTo>
                  <a:cubicBezTo>
                    <a:pt x="2840234" y="332212"/>
                    <a:pt x="2832825" y="181399"/>
                    <a:pt x="2771971" y="176637"/>
                  </a:cubicBezTo>
                  <a:cubicBezTo>
                    <a:pt x="2711117" y="171875"/>
                    <a:pt x="2625392" y="242254"/>
                    <a:pt x="2511621" y="303637"/>
                  </a:cubicBezTo>
                  <a:cubicBezTo>
                    <a:pt x="2397850" y="365020"/>
                    <a:pt x="2238571" y="495195"/>
                    <a:pt x="2089346" y="544937"/>
                  </a:cubicBezTo>
                  <a:cubicBezTo>
                    <a:pt x="1940121" y="594679"/>
                    <a:pt x="1751208" y="603145"/>
                    <a:pt x="1616271" y="602087"/>
                  </a:cubicBezTo>
                  <a:cubicBezTo>
                    <a:pt x="1481334" y="601029"/>
                    <a:pt x="1415188" y="508425"/>
                    <a:pt x="1279721" y="538587"/>
                  </a:cubicBezTo>
                  <a:cubicBezTo>
                    <a:pt x="1144254" y="568749"/>
                    <a:pt x="943700" y="728029"/>
                    <a:pt x="803471" y="783062"/>
                  </a:cubicBezTo>
                  <a:cubicBezTo>
                    <a:pt x="663242" y="838095"/>
                    <a:pt x="535713" y="858204"/>
                    <a:pt x="438346" y="868787"/>
                  </a:cubicBezTo>
                  <a:cubicBezTo>
                    <a:pt x="340979" y="879370"/>
                    <a:pt x="271129" y="848679"/>
                    <a:pt x="219271" y="846562"/>
                  </a:cubicBezTo>
                  <a:cubicBezTo>
                    <a:pt x="167413" y="844445"/>
                    <a:pt x="158417" y="848679"/>
                    <a:pt x="127196" y="856087"/>
                  </a:cubicBezTo>
                  <a:cubicBezTo>
                    <a:pt x="95975" y="863495"/>
                    <a:pt x="35650" y="897891"/>
                    <a:pt x="16071" y="922762"/>
                  </a:cubicBezTo>
                  <a:close/>
                </a:path>
              </a:pathLst>
            </a:custGeom>
            <a:solidFill>
              <a:srgbClr val="B8797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89340C1-9E0E-4BAB-B536-F85999D4A911}"/>
                </a:ext>
              </a:extLst>
            </p:cNvPr>
            <p:cNvSpPr/>
            <p:nvPr/>
          </p:nvSpPr>
          <p:spPr>
            <a:xfrm>
              <a:off x="7029939" y="4718569"/>
              <a:ext cx="321022" cy="417613"/>
            </a:xfrm>
            <a:custGeom>
              <a:avLst/>
              <a:gdLst>
                <a:gd name="connsiteX0" fmla="*/ 106947 w 374202"/>
                <a:gd name="connsiteY0" fmla="*/ 54219 h 464870"/>
                <a:gd name="connsiteX1" fmla="*/ 21222 w 374202"/>
                <a:gd name="connsiteY1" fmla="*/ 155819 h 464870"/>
                <a:gd name="connsiteX2" fmla="*/ 2172 w 374202"/>
                <a:gd name="connsiteY2" fmla="*/ 228844 h 464870"/>
                <a:gd name="connsiteX3" fmla="*/ 59322 w 374202"/>
                <a:gd name="connsiteY3" fmla="*/ 276469 h 464870"/>
                <a:gd name="connsiteX4" fmla="*/ 145047 w 374202"/>
                <a:gd name="connsiteY4" fmla="*/ 349494 h 464870"/>
                <a:gd name="connsiteX5" fmla="*/ 218072 w 374202"/>
                <a:gd name="connsiteY5" fmla="*/ 419344 h 464870"/>
                <a:gd name="connsiteX6" fmla="*/ 259347 w 374202"/>
                <a:gd name="connsiteY6" fmla="*/ 460619 h 464870"/>
                <a:gd name="connsiteX7" fmla="*/ 338722 w 374202"/>
                <a:gd name="connsiteY7" fmla="*/ 457444 h 464870"/>
                <a:gd name="connsiteX8" fmla="*/ 373647 w 374202"/>
                <a:gd name="connsiteY8" fmla="*/ 406644 h 464870"/>
                <a:gd name="connsiteX9" fmla="*/ 357772 w 374202"/>
                <a:gd name="connsiteY9" fmla="*/ 314569 h 464870"/>
                <a:gd name="connsiteX10" fmla="*/ 326022 w 374202"/>
                <a:gd name="connsiteY10" fmla="*/ 216144 h 464870"/>
                <a:gd name="connsiteX11" fmla="*/ 287922 w 374202"/>
                <a:gd name="connsiteY11" fmla="*/ 133594 h 464870"/>
                <a:gd name="connsiteX12" fmla="*/ 265697 w 374202"/>
                <a:gd name="connsiteY12" fmla="*/ 79619 h 464870"/>
                <a:gd name="connsiteX13" fmla="*/ 243472 w 374202"/>
                <a:gd name="connsiteY13" fmla="*/ 47869 h 464870"/>
                <a:gd name="connsiteX14" fmla="*/ 224422 w 374202"/>
                <a:gd name="connsiteY14" fmla="*/ 12944 h 464870"/>
                <a:gd name="connsiteX15" fmla="*/ 218072 w 374202"/>
                <a:gd name="connsiteY15" fmla="*/ 244 h 464870"/>
                <a:gd name="connsiteX16" fmla="*/ 170447 w 374202"/>
                <a:gd name="connsiteY16" fmla="*/ 22469 h 464870"/>
                <a:gd name="connsiteX17" fmla="*/ 106947 w 374202"/>
                <a:gd name="connsiteY17" fmla="*/ 54219 h 464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4202" h="464870">
                  <a:moveTo>
                    <a:pt x="106947" y="54219"/>
                  </a:moveTo>
                  <a:cubicBezTo>
                    <a:pt x="82076" y="76444"/>
                    <a:pt x="38685" y="126715"/>
                    <a:pt x="21222" y="155819"/>
                  </a:cubicBezTo>
                  <a:cubicBezTo>
                    <a:pt x="3759" y="184923"/>
                    <a:pt x="-4178" y="208736"/>
                    <a:pt x="2172" y="228844"/>
                  </a:cubicBezTo>
                  <a:cubicBezTo>
                    <a:pt x="8522" y="248952"/>
                    <a:pt x="59322" y="276469"/>
                    <a:pt x="59322" y="276469"/>
                  </a:cubicBezTo>
                  <a:cubicBezTo>
                    <a:pt x="83134" y="296577"/>
                    <a:pt x="118589" y="325682"/>
                    <a:pt x="145047" y="349494"/>
                  </a:cubicBezTo>
                  <a:cubicBezTo>
                    <a:pt x="171505" y="373306"/>
                    <a:pt x="199022" y="400823"/>
                    <a:pt x="218072" y="419344"/>
                  </a:cubicBezTo>
                  <a:cubicBezTo>
                    <a:pt x="237122" y="437865"/>
                    <a:pt x="239239" y="454269"/>
                    <a:pt x="259347" y="460619"/>
                  </a:cubicBezTo>
                  <a:cubicBezTo>
                    <a:pt x="279455" y="466969"/>
                    <a:pt x="319672" y="466440"/>
                    <a:pt x="338722" y="457444"/>
                  </a:cubicBezTo>
                  <a:cubicBezTo>
                    <a:pt x="357772" y="448448"/>
                    <a:pt x="370472" y="430457"/>
                    <a:pt x="373647" y="406644"/>
                  </a:cubicBezTo>
                  <a:cubicBezTo>
                    <a:pt x="376822" y="382832"/>
                    <a:pt x="365709" y="346319"/>
                    <a:pt x="357772" y="314569"/>
                  </a:cubicBezTo>
                  <a:cubicBezTo>
                    <a:pt x="349835" y="282819"/>
                    <a:pt x="337664" y="246306"/>
                    <a:pt x="326022" y="216144"/>
                  </a:cubicBezTo>
                  <a:cubicBezTo>
                    <a:pt x="314380" y="185982"/>
                    <a:pt x="297976" y="156348"/>
                    <a:pt x="287922" y="133594"/>
                  </a:cubicBezTo>
                  <a:cubicBezTo>
                    <a:pt x="277868" y="110840"/>
                    <a:pt x="273105" y="93906"/>
                    <a:pt x="265697" y="79619"/>
                  </a:cubicBezTo>
                  <a:cubicBezTo>
                    <a:pt x="258289" y="65332"/>
                    <a:pt x="250351" y="58981"/>
                    <a:pt x="243472" y="47869"/>
                  </a:cubicBezTo>
                  <a:cubicBezTo>
                    <a:pt x="236593" y="36757"/>
                    <a:pt x="224422" y="12944"/>
                    <a:pt x="224422" y="12944"/>
                  </a:cubicBezTo>
                  <a:cubicBezTo>
                    <a:pt x="220189" y="5007"/>
                    <a:pt x="227068" y="-1343"/>
                    <a:pt x="218072" y="244"/>
                  </a:cubicBezTo>
                  <a:cubicBezTo>
                    <a:pt x="209076" y="1831"/>
                    <a:pt x="183147" y="15590"/>
                    <a:pt x="170447" y="22469"/>
                  </a:cubicBezTo>
                  <a:cubicBezTo>
                    <a:pt x="157747" y="29348"/>
                    <a:pt x="131818" y="31994"/>
                    <a:pt x="106947" y="54219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C6654EE-8E7A-4AA7-AF45-5AB8EAD8671A}"/>
                </a:ext>
              </a:extLst>
            </p:cNvPr>
            <p:cNvSpPr/>
            <p:nvPr/>
          </p:nvSpPr>
          <p:spPr>
            <a:xfrm>
              <a:off x="7091725" y="4755868"/>
              <a:ext cx="76266" cy="88419"/>
            </a:xfrm>
            <a:custGeom>
              <a:avLst/>
              <a:gdLst>
                <a:gd name="connsiteX0" fmla="*/ 73025 w 88900"/>
                <a:gd name="connsiteY0" fmla="*/ 0 h 98425"/>
                <a:gd name="connsiteX1" fmla="*/ 88900 w 88900"/>
                <a:gd name="connsiteY1" fmla="*/ 85725 h 98425"/>
                <a:gd name="connsiteX2" fmla="*/ 76200 w 88900"/>
                <a:gd name="connsiteY2" fmla="*/ 98425 h 98425"/>
                <a:gd name="connsiteX3" fmla="*/ 63500 w 88900"/>
                <a:gd name="connsiteY3" fmla="*/ 98425 h 98425"/>
                <a:gd name="connsiteX4" fmla="*/ 38100 w 88900"/>
                <a:gd name="connsiteY4" fmla="*/ 79375 h 98425"/>
                <a:gd name="connsiteX5" fmla="*/ 19050 w 88900"/>
                <a:gd name="connsiteY5" fmla="*/ 69850 h 98425"/>
                <a:gd name="connsiteX6" fmla="*/ 0 w 88900"/>
                <a:gd name="connsiteY6" fmla="*/ 44450 h 98425"/>
                <a:gd name="connsiteX7" fmla="*/ 15875 w 88900"/>
                <a:gd name="connsiteY7" fmla="*/ 19050 h 98425"/>
                <a:gd name="connsiteX8" fmla="*/ 73025 w 88900"/>
                <a:gd name="connsiteY8" fmla="*/ 0 h 9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900" h="98425">
                  <a:moveTo>
                    <a:pt x="73025" y="0"/>
                  </a:moveTo>
                  <a:lnTo>
                    <a:pt x="88900" y="85725"/>
                  </a:lnTo>
                  <a:lnTo>
                    <a:pt x="76200" y="98425"/>
                  </a:lnTo>
                  <a:lnTo>
                    <a:pt x="63500" y="98425"/>
                  </a:lnTo>
                  <a:lnTo>
                    <a:pt x="38100" y="79375"/>
                  </a:lnTo>
                  <a:lnTo>
                    <a:pt x="19050" y="69850"/>
                  </a:lnTo>
                  <a:lnTo>
                    <a:pt x="0" y="44450"/>
                  </a:lnTo>
                  <a:lnTo>
                    <a:pt x="15875" y="19050"/>
                  </a:lnTo>
                  <a:lnTo>
                    <a:pt x="73025" y="0"/>
                  </a:lnTo>
                  <a:close/>
                </a:path>
              </a:pathLst>
            </a:custGeom>
            <a:solidFill>
              <a:srgbClr val="C6BE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0D35C68-5B24-427D-B22C-BCB95DE4CD13}"/>
                </a:ext>
              </a:extLst>
            </p:cNvPr>
            <p:cNvSpPr/>
            <p:nvPr/>
          </p:nvSpPr>
          <p:spPr>
            <a:xfrm>
              <a:off x="3923882" y="5128356"/>
              <a:ext cx="2032369" cy="557351"/>
            </a:xfrm>
            <a:custGeom>
              <a:avLst/>
              <a:gdLst>
                <a:gd name="connsiteX0" fmla="*/ 44556 w 2369053"/>
                <a:gd name="connsiteY0" fmla="*/ 283861 h 620421"/>
                <a:gd name="connsiteX1" fmla="*/ 95356 w 2369053"/>
                <a:gd name="connsiteY1" fmla="*/ 271161 h 620421"/>
                <a:gd name="connsiteX2" fmla="*/ 139806 w 2369053"/>
                <a:gd name="connsiteY2" fmla="*/ 229886 h 620421"/>
                <a:gd name="connsiteX3" fmla="*/ 187431 w 2369053"/>
                <a:gd name="connsiteY3" fmla="*/ 175911 h 620421"/>
                <a:gd name="connsiteX4" fmla="*/ 231881 w 2369053"/>
                <a:gd name="connsiteY4" fmla="*/ 188611 h 620421"/>
                <a:gd name="connsiteX5" fmla="*/ 273156 w 2369053"/>
                <a:gd name="connsiteY5" fmla="*/ 261636 h 620421"/>
                <a:gd name="connsiteX6" fmla="*/ 320781 w 2369053"/>
                <a:gd name="connsiteY6" fmla="*/ 356886 h 620421"/>
                <a:gd name="connsiteX7" fmla="*/ 368406 w 2369053"/>
                <a:gd name="connsiteY7" fmla="*/ 436261 h 620421"/>
                <a:gd name="connsiteX8" fmla="*/ 400156 w 2369053"/>
                <a:gd name="connsiteY8" fmla="*/ 458486 h 620421"/>
                <a:gd name="connsiteX9" fmla="*/ 466831 w 2369053"/>
                <a:gd name="connsiteY9" fmla="*/ 442611 h 620421"/>
                <a:gd name="connsiteX10" fmla="*/ 536681 w 2369053"/>
                <a:gd name="connsiteY10" fmla="*/ 455311 h 620421"/>
                <a:gd name="connsiteX11" fmla="*/ 587481 w 2369053"/>
                <a:gd name="connsiteY11" fmla="*/ 480711 h 620421"/>
                <a:gd name="connsiteX12" fmla="*/ 644631 w 2369053"/>
                <a:gd name="connsiteY12" fmla="*/ 480711 h 620421"/>
                <a:gd name="connsiteX13" fmla="*/ 755756 w 2369053"/>
                <a:gd name="connsiteY13" fmla="*/ 407686 h 620421"/>
                <a:gd name="connsiteX14" fmla="*/ 838306 w 2369053"/>
                <a:gd name="connsiteY14" fmla="*/ 293386 h 620421"/>
                <a:gd name="connsiteX15" fmla="*/ 917681 w 2369053"/>
                <a:gd name="connsiteY15" fmla="*/ 194961 h 620421"/>
                <a:gd name="connsiteX16" fmla="*/ 965306 w 2369053"/>
                <a:gd name="connsiteY16" fmla="*/ 163211 h 620421"/>
                <a:gd name="connsiteX17" fmla="*/ 1038331 w 2369053"/>
                <a:gd name="connsiteY17" fmla="*/ 106061 h 620421"/>
                <a:gd name="connsiteX18" fmla="*/ 1355831 w 2369053"/>
                <a:gd name="connsiteY18" fmla="*/ 45736 h 620421"/>
                <a:gd name="connsiteX19" fmla="*/ 1800331 w 2369053"/>
                <a:gd name="connsiteY19" fmla="*/ 1286 h 620421"/>
                <a:gd name="connsiteX20" fmla="*/ 1895581 w 2369053"/>
                <a:gd name="connsiteY20" fmla="*/ 96536 h 620421"/>
                <a:gd name="connsiteX21" fmla="*/ 1955906 w 2369053"/>
                <a:gd name="connsiteY21" fmla="*/ 87011 h 620421"/>
                <a:gd name="connsiteX22" fmla="*/ 1997181 w 2369053"/>
                <a:gd name="connsiteY22" fmla="*/ 52086 h 620421"/>
                <a:gd name="connsiteX23" fmla="*/ 2079731 w 2369053"/>
                <a:gd name="connsiteY23" fmla="*/ 80661 h 620421"/>
                <a:gd name="connsiteX24" fmla="*/ 2146406 w 2369053"/>
                <a:gd name="connsiteY24" fmla="*/ 99711 h 620421"/>
                <a:gd name="connsiteX25" fmla="*/ 2200381 w 2369053"/>
                <a:gd name="connsiteY25" fmla="*/ 102886 h 620421"/>
                <a:gd name="connsiteX26" fmla="*/ 2263881 w 2369053"/>
                <a:gd name="connsiteY26" fmla="*/ 71136 h 620421"/>
                <a:gd name="connsiteX27" fmla="*/ 2314681 w 2369053"/>
                <a:gd name="connsiteY27" fmla="*/ 42561 h 620421"/>
                <a:gd name="connsiteX28" fmla="*/ 2365481 w 2369053"/>
                <a:gd name="connsiteY28" fmla="*/ 23511 h 620421"/>
                <a:gd name="connsiteX29" fmla="*/ 2209906 w 2369053"/>
                <a:gd name="connsiteY29" fmla="*/ 134636 h 620421"/>
                <a:gd name="connsiteX30" fmla="*/ 2073381 w 2369053"/>
                <a:gd name="connsiteY30" fmla="*/ 236236 h 620421"/>
                <a:gd name="connsiteX31" fmla="*/ 1835256 w 2369053"/>
                <a:gd name="connsiteY31" fmla="*/ 331486 h 620421"/>
                <a:gd name="connsiteX32" fmla="*/ 1733656 w 2369053"/>
                <a:gd name="connsiteY32" fmla="*/ 353711 h 620421"/>
                <a:gd name="connsiteX33" fmla="*/ 1622531 w 2369053"/>
                <a:gd name="connsiteY33" fmla="*/ 337836 h 620421"/>
                <a:gd name="connsiteX34" fmla="*/ 1495531 w 2369053"/>
                <a:gd name="connsiteY34" fmla="*/ 280686 h 620421"/>
                <a:gd name="connsiteX35" fmla="*/ 1400281 w 2369053"/>
                <a:gd name="connsiteY35" fmla="*/ 214011 h 620421"/>
                <a:gd name="connsiteX36" fmla="*/ 1317731 w 2369053"/>
                <a:gd name="connsiteY36" fmla="*/ 188611 h 620421"/>
                <a:gd name="connsiteX37" fmla="*/ 1193906 w 2369053"/>
                <a:gd name="connsiteY37" fmla="*/ 185436 h 620421"/>
                <a:gd name="connsiteX38" fmla="*/ 997056 w 2369053"/>
                <a:gd name="connsiteY38" fmla="*/ 331486 h 620421"/>
                <a:gd name="connsiteX39" fmla="*/ 816081 w 2369053"/>
                <a:gd name="connsiteY39" fmla="*/ 455311 h 620421"/>
                <a:gd name="connsiteX40" fmla="*/ 657331 w 2369053"/>
                <a:gd name="connsiteY40" fmla="*/ 509286 h 620421"/>
                <a:gd name="connsiteX41" fmla="*/ 527156 w 2369053"/>
                <a:gd name="connsiteY41" fmla="*/ 528336 h 620421"/>
                <a:gd name="connsiteX42" fmla="*/ 406506 w 2369053"/>
                <a:gd name="connsiteY42" fmla="*/ 496586 h 620421"/>
                <a:gd name="connsiteX43" fmla="*/ 304906 w 2369053"/>
                <a:gd name="connsiteY43" fmla="*/ 477536 h 620421"/>
                <a:gd name="connsiteX44" fmla="*/ 168381 w 2369053"/>
                <a:gd name="connsiteY44" fmla="*/ 480711 h 620421"/>
                <a:gd name="connsiteX45" fmla="*/ 85831 w 2369053"/>
                <a:gd name="connsiteY45" fmla="*/ 550561 h 620421"/>
                <a:gd name="connsiteX46" fmla="*/ 3281 w 2369053"/>
                <a:gd name="connsiteY46" fmla="*/ 620411 h 620421"/>
                <a:gd name="connsiteX47" fmla="*/ 19156 w 2369053"/>
                <a:gd name="connsiteY47" fmla="*/ 553736 h 620421"/>
                <a:gd name="connsiteX48" fmla="*/ 44556 w 2369053"/>
                <a:gd name="connsiteY48" fmla="*/ 283861 h 620421"/>
                <a:gd name="connsiteX0" fmla="*/ 44556 w 2369053"/>
                <a:gd name="connsiteY0" fmla="*/ 283861 h 620421"/>
                <a:gd name="connsiteX1" fmla="*/ 95356 w 2369053"/>
                <a:gd name="connsiteY1" fmla="*/ 271161 h 620421"/>
                <a:gd name="connsiteX2" fmla="*/ 135044 w 2369053"/>
                <a:gd name="connsiteY2" fmla="*/ 220361 h 620421"/>
                <a:gd name="connsiteX3" fmla="*/ 187431 w 2369053"/>
                <a:gd name="connsiteY3" fmla="*/ 175911 h 620421"/>
                <a:gd name="connsiteX4" fmla="*/ 231881 w 2369053"/>
                <a:gd name="connsiteY4" fmla="*/ 188611 h 620421"/>
                <a:gd name="connsiteX5" fmla="*/ 273156 w 2369053"/>
                <a:gd name="connsiteY5" fmla="*/ 261636 h 620421"/>
                <a:gd name="connsiteX6" fmla="*/ 320781 w 2369053"/>
                <a:gd name="connsiteY6" fmla="*/ 356886 h 620421"/>
                <a:gd name="connsiteX7" fmla="*/ 368406 w 2369053"/>
                <a:gd name="connsiteY7" fmla="*/ 436261 h 620421"/>
                <a:gd name="connsiteX8" fmla="*/ 400156 w 2369053"/>
                <a:gd name="connsiteY8" fmla="*/ 458486 h 620421"/>
                <a:gd name="connsiteX9" fmla="*/ 466831 w 2369053"/>
                <a:gd name="connsiteY9" fmla="*/ 442611 h 620421"/>
                <a:gd name="connsiteX10" fmla="*/ 536681 w 2369053"/>
                <a:gd name="connsiteY10" fmla="*/ 455311 h 620421"/>
                <a:gd name="connsiteX11" fmla="*/ 587481 w 2369053"/>
                <a:gd name="connsiteY11" fmla="*/ 480711 h 620421"/>
                <a:gd name="connsiteX12" fmla="*/ 644631 w 2369053"/>
                <a:gd name="connsiteY12" fmla="*/ 480711 h 620421"/>
                <a:gd name="connsiteX13" fmla="*/ 755756 w 2369053"/>
                <a:gd name="connsiteY13" fmla="*/ 407686 h 620421"/>
                <a:gd name="connsiteX14" fmla="*/ 838306 w 2369053"/>
                <a:gd name="connsiteY14" fmla="*/ 293386 h 620421"/>
                <a:gd name="connsiteX15" fmla="*/ 917681 w 2369053"/>
                <a:gd name="connsiteY15" fmla="*/ 194961 h 620421"/>
                <a:gd name="connsiteX16" fmla="*/ 965306 w 2369053"/>
                <a:gd name="connsiteY16" fmla="*/ 163211 h 620421"/>
                <a:gd name="connsiteX17" fmla="*/ 1038331 w 2369053"/>
                <a:gd name="connsiteY17" fmla="*/ 106061 h 620421"/>
                <a:gd name="connsiteX18" fmla="*/ 1355831 w 2369053"/>
                <a:gd name="connsiteY18" fmla="*/ 45736 h 620421"/>
                <a:gd name="connsiteX19" fmla="*/ 1800331 w 2369053"/>
                <a:gd name="connsiteY19" fmla="*/ 1286 h 620421"/>
                <a:gd name="connsiteX20" fmla="*/ 1895581 w 2369053"/>
                <a:gd name="connsiteY20" fmla="*/ 96536 h 620421"/>
                <a:gd name="connsiteX21" fmla="*/ 1955906 w 2369053"/>
                <a:gd name="connsiteY21" fmla="*/ 87011 h 620421"/>
                <a:gd name="connsiteX22" fmla="*/ 1997181 w 2369053"/>
                <a:gd name="connsiteY22" fmla="*/ 52086 h 620421"/>
                <a:gd name="connsiteX23" fmla="*/ 2079731 w 2369053"/>
                <a:gd name="connsiteY23" fmla="*/ 80661 h 620421"/>
                <a:gd name="connsiteX24" fmla="*/ 2146406 w 2369053"/>
                <a:gd name="connsiteY24" fmla="*/ 99711 h 620421"/>
                <a:gd name="connsiteX25" fmla="*/ 2200381 w 2369053"/>
                <a:gd name="connsiteY25" fmla="*/ 102886 h 620421"/>
                <a:gd name="connsiteX26" fmla="*/ 2263881 w 2369053"/>
                <a:gd name="connsiteY26" fmla="*/ 71136 h 620421"/>
                <a:gd name="connsiteX27" fmla="*/ 2314681 w 2369053"/>
                <a:gd name="connsiteY27" fmla="*/ 42561 h 620421"/>
                <a:gd name="connsiteX28" fmla="*/ 2365481 w 2369053"/>
                <a:gd name="connsiteY28" fmla="*/ 23511 h 620421"/>
                <a:gd name="connsiteX29" fmla="*/ 2209906 w 2369053"/>
                <a:gd name="connsiteY29" fmla="*/ 134636 h 620421"/>
                <a:gd name="connsiteX30" fmla="*/ 2073381 w 2369053"/>
                <a:gd name="connsiteY30" fmla="*/ 236236 h 620421"/>
                <a:gd name="connsiteX31" fmla="*/ 1835256 w 2369053"/>
                <a:gd name="connsiteY31" fmla="*/ 331486 h 620421"/>
                <a:gd name="connsiteX32" fmla="*/ 1733656 w 2369053"/>
                <a:gd name="connsiteY32" fmla="*/ 353711 h 620421"/>
                <a:gd name="connsiteX33" fmla="*/ 1622531 w 2369053"/>
                <a:gd name="connsiteY33" fmla="*/ 337836 h 620421"/>
                <a:gd name="connsiteX34" fmla="*/ 1495531 w 2369053"/>
                <a:gd name="connsiteY34" fmla="*/ 280686 h 620421"/>
                <a:gd name="connsiteX35" fmla="*/ 1400281 w 2369053"/>
                <a:gd name="connsiteY35" fmla="*/ 214011 h 620421"/>
                <a:gd name="connsiteX36" fmla="*/ 1317731 w 2369053"/>
                <a:gd name="connsiteY36" fmla="*/ 188611 h 620421"/>
                <a:gd name="connsiteX37" fmla="*/ 1193906 w 2369053"/>
                <a:gd name="connsiteY37" fmla="*/ 185436 h 620421"/>
                <a:gd name="connsiteX38" fmla="*/ 997056 w 2369053"/>
                <a:gd name="connsiteY38" fmla="*/ 331486 h 620421"/>
                <a:gd name="connsiteX39" fmla="*/ 816081 w 2369053"/>
                <a:gd name="connsiteY39" fmla="*/ 455311 h 620421"/>
                <a:gd name="connsiteX40" fmla="*/ 657331 w 2369053"/>
                <a:gd name="connsiteY40" fmla="*/ 509286 h 620421"/>
                <a:gd name="connsiteX41" fmla="*/ 527156 w 2369053"/>
                <a:gd name="connsiteY41" fmla="*/ 528336 h 620421"/>
                <a:gd name="connsiteX42" fmla="*/ 406506 w 2369053"/>
                <a:gd name="connsiteY42" fmla="*/ 496586 h 620421"/>
                <a:gd name="connsiteX43" fmla="*/ 304906 w 2369053"/>
                <a:gd name="connsiteY43" fmla="*/ 477536 h 620421"/>
                <a:gd name="connsiteX44" fmla="*/ 168381 w 2369053"/>
                <a:gd name="connsiteY44" fmla="*/ 480711 h 620421"/>
                <a:gd name="connsiteX45" fmla="*/ 85831 w 2369053"/>
                <a:gd name="connsiteY45" fmla="*/ 550561 h 620421"/>
                <a:gd name="connsiteX46" fmla="*/ 3281 w 2369053"/>
                <a:gd name="connsiteY46" fmla="*/ 620411 h 620421"/>
                <a:gd name="connsiteX47" fmla="*/ 19156 w 2369053"/>
                <a:gd name="connsiteY47" fmla="*/ 553736 h 620421"/>
                <a:gd name="connsiteX48" fmla="*/ 44556 w 2369053"/>
                <a:gd name="connsiteY48" fmla="*/ 283861 h 62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369053" h="620421">
                  <a:moveTo>
                    <a:pt x="44556" y="283861"/>
                  </a:moveTo>
                  <a:cubicBezTo>
                    <a:pt x="57256" y="236765"/>
                    <a:pt x="80275" y="281744"/>
                    <a:pt x="95356" y="271161"/>
                  </a:cubicBezTo>
                  <a:cubicBezTo>
                    <a:pt x="110437" y="260578"/>
                    <a:pt x="119698" y="236236"/>
                    <a:pt x="135044" y="220361"/>
                  </a:cubicBezTo>
                  <a:cubicBezTo>
                    <a:pt x="150390" y="204486"/>
                    <a:pt x="171292" y="181203"/>
                    <a:pt x="187431" y="175911"/>
                  </a:cubicBezTo>
                  <a:cubicBezTo>
                    <a:pt x="203570" y="170619"/>
                    <a:pt x="217594" y="174324"/>
                    <a:pt x="231881" y="188611"/>
                  </a:cubicBezTo>
                  <a:cubicBezTo>
                    <a:pt x="246168" y="202898"/>
                    <a:pt x="258339" y="233590"/>
                    <a:pt x="273156" y="261636"/>
                  </a:cubicBezTo>
                  <a:cubicBezTo>
                    <a:pt x="287973" y="289682"/>
                    <a:pt x="304906" y="327782"/>
                    <a:pt x="320781" y="356886"/>
                  </a:cubicBezTo>
                  <a:cubicBezTo>
                    <a:pt x="336656" y="385990"/>
                    <a:pt x="355177" y="419328"/>
                    <a:pt x="368406" y="436261"/>
                  </a:cubicBezTo>
                  <a:cubicBezTo>
                    <a:pt x="381635" y="453194"/>
                    <a:pt x="383752" y="457428"/>
                    <a:pt x="400156" y="458486"/>
                  </a:cubicBezTo>
                  <a:cubicBezTo>
                    <a:pt x="416560" y="459544"/>
                    <a:pt x="444077" y="443140"/>
                    <a:pt x="466831" y="442611"/>
                  </a:cubicBezTo>
                  <a:cubicBezTo>
                    <a:pt x="489585" y="442082"/>
                    <a:pt x="516573" y="448961"/>
                    <a:pt x="536681" y="455311"/>
                  </a:cubicBezTo>
                  <a:cubicBezTo>
                    <a:pt x="556789" y="461661"/>
                    <a:pt x="569489" y="476478"/>
                    <a:pt x="587481" y="480711"/>
                  </a:cubicBezTo>
                  <a:cubicBezTo>
                    <a:pt x="605473" y="484944"/>
                    <a:pt x="616585" y="492882"/>
                    <a:pt x="644631" y="480711"/>
                  </a:cubicBezTo>
                  <a:cubicBezTo>
                    <a:pt x="672677" y="468540"/>
                    <a:pt x="723477" y="438907"/>
                    <a:pt x="755756" y="407686"/>
                  </a:cubicBezTo>
                  <a:cubicBezTo>
                    <a:pt x="788035" y="376465"/>
                    <a:pt x="811319" y="328840"/>
                    <a:pt x="838306" y="293386"/>
                  </a:cubicBezTo>
                  <a:cubicBezTo>
                    <a:pt x="865294" y="257932"/>
                    <a:pt x="896514" y="216657"/>
                    <a:pt x="917681" y="194961"/>
                  </a:cubicBezTo>
                  <a:cubicBezTo>
                    <a:pt x="938848" y="173265"/>
                    <a:pt x="945198" y="178028"/>
                    <a:pt x="965306" y="163211"/>
                  </a:cubicBezTo>
                  <a:cubicBezTo>
                    <a:pt x="985414" y="148394"/>
                    <a:pt x="973244" y="125640"/>
                    <a:pt x="1038331" y="106061"/>
                  </a:cubicBezTo>
                  <a:cubicBezTo>
                    <a:pt x="1103418" y="86482"/>
                    <a:pt x="1228831" y="63198"/>
                    <a:pt x="1355831" y="45736"/>
                  </a:cubicBezTo>
                  <a:cubicBezTo>
                    <a:pt x="1482831" y="28273"/>
                    <a:pt x="1710373" y="-7181"/>
                    <a:pt x="1800331" y="1286"/>
                  </a:cubicBezTo>
                  <a:cubicBezTo>
                    <a:pt x="1890289" y="9753"/>
                    <a:pt x="1869652" y="82249"/>
                    <a:pt x="1895581" y="96536"/>
                  </a:cubicBezTo>
                  <a:cubicBezTo>
                    <a:pt x="1921510" y="110823"/>
                    <a:pt x="1938973" y="94419"/>
                    <a:pt x="1955906" y="87011"/>
                  </a:cubicBezTo>
                  <a:cubicBezTo>
                    <a:pt x="1972839" y="79603"/>
                    <a:pt x="1976544" y="53144"/>
                    <a:pt x="1997181" y="52086"/>
                  </a:cubicBezTo>
                  <a:cubicBezTo>
                    <a:pt x="2017818" y="51028"/>
                    <a:pt x="2054860" y="72724"/>
                    <a:pt x="2079731" y="80661"/>
                  </a:cubicBezTo>
                  <a:cubicBezTo>
                    <a:pt x="2104602" y="88598"/>
                    <a:pt x="2126298" y="96007"/>
                    <a:pt x="2146406" y="99711"/>
                  </a:cubicBezTo>
                  <a:cubicBezTo>
                    <a:pt x="2166514" y="103415"/>
                    <a:pt x="2180802" y="107648"/>
                    <a:pt x="2200381" y="102886"/>
                  </a:cubicBezTo>
                  <a:cubicBezTo>
                    <a:pt x="2219960" y="98124"/>
                    <a:pt x="2244831" y="81190"/>
                    <a:pt x="2263881" y="71136"/>
                  </a:cubicBezTo>
                  <a:cubicBezTo>
                    <a:pt x="2282931" y="61082"/>
                    <a:pt x="2297748" y="50498"/>
                    <a:pt x="2314681" y="42561"/>
                  </a:cubicBezTo>
                  <a:cubicBezTo>
                    <a:pt x="2331614" y="34624"/>
                    <a:pt x="2382943" y="8165"/>
                    <a:pt x="2365481" y="23511"/>
                  </a:cubicBezTo>
                  <a:cubicBezTo>
                    <a:pt x="2348019" y="38857"/>
                    <a:pt x="2258589" y="99182"/>
                    <a:pt x="2209906" y="134636"/>
                  </a:cubicBezTo>
                  <a:cubicBezTo>
                    <a:pt x="2161223" y="170090"/>
                    <a:pt x="2135823" y="203428"/>
                    <a:pt x="2073381" y="236236"/>
                  </a:cubicBezTo>
                  <a:cubicBezTo>
                    <a:pt x="2010939" y="269044"/>
                    <a:pt x="1891877" y="311907"/>
                    <a:pt x="1835256" y="331486"/>
                  </a:cubicBezTo>
                  <a:cubicBezTo>
                    <a:pt x="1778635" y="351065"/>
                    <a:pt x="1769110" y="352653"/>
                    <a:pt x="1733656" y="353711"/>
                  </a:cubicBezTo>
                  <a:cubicBezTo>
                    <a:pt x="1698202" y="354769"/>
                    <a:pt x="1662218" y="350007"/>
                    <a:pt x="1622531" y="337836"/>
                  </a:cubicBezTo>
                  <a:cubicBezTo>
                    <a:pt x="1582844" y="325665"/>
                    <a:pt x="1532573" y="301324"/>
                    <a:pt x="1495531" y="280686"/>
                  </a:cubicBezTo>
                  <a:cubicBezTo>
                    <a:pt x="1458489" y="260048"/>
                    <a:pt x="1429914" y="229357"/>
                    <a:pt x="1400281" y="214011"/>
                  </a:cubicBezTo>
                  <a:cubicBezTo>
                    <a:pt x="1370648" y="198665"/>
                    <a:pt x="1352127" y="193373"/>
                    <a:pt x="1317731" y="188611"/>
                  </a:cubicBezTo>
                  <a:cubicBezTo>
                    <a:pt x="1283335" y="183849"/>
                    <a:pt x="1247352" y="161623"/>
                    <a:pt x="1193906" y="185436"/>
                  </a:cubicBezTo>
                  <a:cubicBezTo>
                    <a:pt x="1140460" y="209249"/>
                    <a:pt x="1060027" y="286507"/>
                    <a:pt x="997056" y="331486"/>
                  </a:cubicBezTo>
                  <a:cubicBezTo>
                    <a:pt x="934085" y="376465"/>
                    <a:pt x="872702" y="425678"/>
                    <a:pt x="816081" y="455311"/>
                  </a:cubicBezTo>
                  <a:cubicBezTo>
                    <a:pt x="759460" y="484944"/>
                    <a:pt x="705485" y="497115"/>
                    <a:pt x="657331" y="509286"/>
                  </a:cubicBezTo>
                  <a:cubicBezTo>
                    <a:pt x="609177" y="521457"/>
                    <a:pt x="568960" y="530453"/>
                    <a:pt x="527156" y="528336"/>
                  </a:cubicBezTo>
                  <a:cubicBezTo>
                    <a:pt x="485352" y="526219"/>
                    <a:pt x="443548" y="505053"/>
                    <a:pt x="406506" y="496586"/>
                  </a:cubicBezTo>
                  <a:cubicBezTo>
                    <a:pt x="369464" y="488119"/>
                    <a:pt x="344593" y="480182"/>
                    <a:pt x="304906" y="477536"/>
                  </a:cubicBezTo>
                  <a:cubicBezTo>
                    <a:pt x="265219" y="474890"/>
                    <a:pt x="204893" y="468540"/>
                    <a:pt x="168381" y="480711"/>
                  </a:cubicBezTo>
                  <a:cubicBezTo>
                    <a:pt x="131869" y="492882"/>
                    <a:pt x="85831" y="550561"/>
                    <a:pt x="85831" y="550561"/>
                  </a:cubicBezTo>
                  <a:cubicBezTo>
                    <a:pt x="58314" y="573844"/>
                    <a:pt x="14393" y="619882"/>
                    <a:pt x="3281" y="620411"/>
                  </a:cubicBezTo>
                  <a:cubicBezTo>
                    <a:pt x="-7831" y="620940"/>
                    <a:pt x="12277" y="601890"/>
                    <a:pt x="19156" y="553736"/>
                  </a:cubicBezTo>
                  <a:cubicBezTo>
                    <a:pt x="26035" y="505582"/>
                    <a:pt x="31856" y="330957"/>
                    <a:pt x="44556" y="283861"/>
                  </a:cubicBezTo>
                  <a:close/>
                </a:path>
              </a:pathLst>
            </a:custGeom>
            <a:solidFill>
              <a:srgbClr val="C6BE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18F93E9-D0F6-4493-8602-3E963B76D32A}"/>
                </a:ext>
              </a:extLst>
            </p:cNvPr>
            <p:cNvSpPr/>
            <p:nvPr/>
          </p:nvSpPr>
          <p:spPr>
            <a:xfrm>
              <a:off x="3932066" y="4790095"/>
              <a:ext cx="3057019" cy="1072724"/>
            </a:xfrm>
            <a:custGeom>
              <a:avLst/>
              <a:gdLst>
                <a:gd name="connsiteX0" fmla="*/ 31841 w 3563448"/>
                <a:gd name="connsiteY0" fmla="*/ 825500 h 1194113"/>
                <a:gd name="connsiteX1" fmla="*/ 12791 w 3563448"/>
                <a:gd name="connsiteY1" fmla="*/ 1079500 h 1194113"/>
                <a:gd name="connsiteX2" fmla="*/ 9616 w 3563448"/>
                <a:gd name="connsiteY2" fmla="*/ 1114425 h 1194113"/>
                <a:gd name="connsiteX3" fmla="*/ 91 w 3563448"/>
                <a:gd name="connsiteY3" fmla="*/ 1162050 h 1194113"/>
                <a:gd name="connsiteX4" fmla="*/ 15966 w 3563448"/>
                <a:gd name="connsiteY4" fmla="*/ 1193800 h 1194113"/>
                <a:gd name="connsiteX5" fmla="*/ 69941 w 3563448"/>
                <a:gd name="connsiteY5" fmla="*/ 1143000 h 1194113"/>
                <a:gd name="connsiteX6" fmla="*/ 187416 w 3563448"/>
                <a:gd name="connsiteY6" fmla="*/ 1054100 h 1194113"/>
                <a:gd name="connsiteX7" fmla="*/ 266791 w 3563448"/>
                <a:gd name="connsiteY7" fmla="*/ 1003300 h 1194113"/>
                <a:gd name="connsiteX8" fmla="*/ 358866 w 3563448"/>
                <a:gd name="connsiteY8" fmla="*/ 1003300 h 1194113"/>
                <a:gd name="connsiteX9" fmla="*/ 457291 w 3563448"/>
                <a:gd name="connsiteY9" fmla="*/ 1028700 h 1194113"/>
                <a:gd name="connsiteX10" fmla="*/ 612866 w 3563448"/>
                <a:gd name="connsiteY10" fmla="*/ 1041400 h 1194113"/>
                <a:gd name="connsiteX11" fmla="*/ 743041 w 3563448"/>
                <a:gd name="connsiteY11" fmla="*/ 1009650 h 1194113"/>
                <a:gd name="connsiteX12" fmla="*/ 885916 w 3563448"/>
                <a:gd name="connsiteY12" fmla="*/ 968375 h 1194113"/>
                <a:gd name="connsiteX13" fmla="*/ 997041 w 3563448"/>
                <a:gd name="connsiteY13" fmla="*/ 892175 h 1194113"/>
                <a:gd name="connsiteX14" fmla="*/ 1136741 w 3563448"/>
                <a:gd name="connsiteY14" fmla="*/ 787400 h 1194113"/>
                <a:gd name="connsiteX15" fmla="*/ 1231991 w 3563448"/>
                <a:gd name="connsiteY15" fmla="*/ 736600 h 1194113"/>
                <a:gd name="connsiteX16" fmla="*/ 1368516 w 3563448"/>
                <a:gd name="connsiteY16" fmla="*/ 717550 h 1194113"/>
                <a:gd name="connsiteX17" fmla="*/ 1460591 w 3563448"/>
                <a:gd name="connsiteY17" fmla="*/ 787400 h 1194113"/>
                <a:gd name="connsiteX18" fmla="*/ 1666966 w 3563448"/>
                <a:gd name="connsiteY18" fmla="*/ 844550 h 1194113"/>
                <a:gd name="connsiteX19" fmla="*/ 1813016 w 3563448"/>
                <a:gd name="connsiteY19" fmla="*/ 857250 h 1194113"/>
                <a:gd name="connsiteX20" fmla="*/ 1990816 w 3563448"/>
                <a:gd name="connsiteY20" fmla="*/ 793750 h 1194113"/>
                <a:gd name="connsiteX21" fmla="*/ 2140041 w 3563448"/>
                <a:gd name="connsiteY21" fmla="*/ 717550 h 1194113"/>
                <a:gd name="connsiteX22" fmla="*/ 2292441 w 3563448"/>
                <a:gd name="connsiteY22" fmla="*/ 628650 h 1194113"/>
                <a:gd name="connsiteX23" fmla="*/ 2482941 w 3563448"/>
                <a:gd name="connsiteY23" fmla="*/ 514350 h 1194113"/>
                <a:gd name="connsiteX24" fmla="*/ 2581366 w 3563448"/>
                <a:gd name="connsiteY24" fmla="*/ 425450 h 1194113"/>
                <a:gd name="connsiteX25" fmla="*/ 2644866 w 3563448"/>
                <a:gd name="connsiteY25" fmla="*/ 377825 h 1194113"/>
                <a:gd name="connsiteX26" fmla="*/ 2708366 w 3563448"/>
                <a:gd name="connsiteY26" fmla="*/ 346075 h 1194113"/>
                <a:gd name="connsiteX27" fmla="*/ 2768691 w 3563448"/>
                <a:gd name="connsiteY27" fmla="*/ 342900 h 1194113"/>
                <a:gd name="connsiteX28" fmla="*/ 2806791 w 3563448"/>
                <a:gd name="connsiteY28" fmla="*/ 438150 h 1194113"/>
                <a:gd name="connsiteX29" fmla="*/ 2813141 w 3563448"/>
                <a:gd name="connsiteY29" fmla="*/ 495300 h 1194113"/>
                <a:gd name="connsiteX30" fmla="*/ 2876641 w 3563448"/>
                <a:gd name="connsiteY30" fmla="*/ 530225 h 1194113"/>
                <a:gd name="connsiteX31" fmla="*/ 2936966 w 3563448"/>
                <a:gd name="connsiteY31" fmla="*/ 438150 h 1194113"/>
                <a:gd name="connsiteX32" fmla="*/ 3016341 w 3563448"/>
                <a:gd name="connsiteY32" fmla="*/ 346075 h 1194113"/>
                <a:gd name="connsiteX33" fmla="*/ 3048091 w 3563448"/>
                <a:gd name="connsiteY33" fmla="*/ 317500 h 1194113"/>
                <a:gd name="connsiteX34" fmla="*/ 3111591 w 3563448"/>
                <a:gd name="connsiteY34" fmla="*/ 320675 h 1194113"/>
                <a:gd name="connsiteX35" fmla="*/ 3165566 w 3563448"/>
                <a:gd name="connsiteY35" fmla="*/ 365125 h 1194113"/>
                <a:gd name="connsiteX36" fmla="*/ 3222716 w 3563448"/>
                <a:gd name="connsiteY36" fmla="*/ 307975 h 1194113"/>
                <a:gd name="connsiteX37" fmla="*/ 3292566 w 3563448"/>
                <a:gd name="connsiteY37" fmla="*/ 254000 h 1194113"/>
                <a:gd name="connsiteX38" fmla="*/ 3333841 w 3563448"/>
                <a:gd name="connsiteY38" fmla="*/ 196850 h 1194113"/>
                <a:gd name="connsiteX39" fmla="*/ 3368766 w 3563448"/>
                <a:gd name="connsiteY39" fmla="*/ 155575 h 1194113"/>
                <a:gd name="connsiteX40" fmla="*/ 3413216 w 3563448"/>
                <a:gd name="connsiteY40" fmla="*/ 127000 h 1194113"/>
                <a:gd name="connsiteX41" fmla="*/ 3476716 w 3563448"/>
                <a:gd name="connsiteY41" fmla="*/ 127000 h 1194113"/>
                <a:gd name="connsiteX42" fmla="*/ 3562441 w 3563448"/>
                <a:gd name="connsiteY42" fmla="*/ 146050 h 1194113"/>
                <a:gd name="connsiteX43" fmla="*/ 3521166 w 3563448"/>
                <a:gd name="connsiteY43" fmla="*/ 73025 h 1194113"/>
                <a:gd name="connsiteX44" fmla="*/ 3483066 w 3563448"/>
                <a:gd name="connsiteY44" fmla="*/ 31750 h 1194113"/>
                <a:gd name="connsiteX45" fmla="*/ 3441791 w 3563448"/>
                <a:gd name="connsiteY45" fmla="*/ 0 h 1194113"/>
                <a:gd name="connsiteX46" fmla="*/ 3413216 w 3563448"/>
                <a:gd name="connsiteY46" fmla="*/ 31750 h 1194113"/>
                <a:gd name="connsiteX47" fmla="*/ 3384641 w 3563448"/>
                <a:gd name="connsiteY47" fmla="*/ 85725 h 1194113"/>
                <a:gd name="connsiteX48" fmla="*/ 3362416 w 3563448"/>
                <a:gd name="connsiteY48" fmla="*/ 114300 h 1194113"/>
                <a:gd name="connsiteX49" fmla="*/ 3333841 w 3563448"/>
                <a:gd name="connsiteY49" fmla="*/ 117475 h 1194113"/>
                <a:gd name="connsiteX50" fmla="*/ 3308441 w 3563448"/>
                <a:gd name="connsiteY50" fmla="*/ 76200 h 1194113"/>
                <a:gd name="connsiteX51" fmla="*/ 3279866 w 3563448"/>
                <a:gd name="connsiteY51" fmla="*/ 57150 h 1194113"/>
                <a:gd name="connsiteX52" fmla="*/ 3244941 w 3563448"/>
                <a:gd name="connsiteY52" fmla="*/ 41275 h 1194113"/>
                <a:gd name="connsiteX53" fmla="*/ 3206841 w 3563448"/>
                <a:gd name="connsiteY53" fmla="*/ 98425 h 1194113"/>
                <a:gd name="connsiteX54" fmla="*/ 3165566 w 3563448"/>
                <a:gd name="connsiteY54" fmla="*/ 142875 h 1194113"/>
                <a:gd name="connsiteX55" fmla="*/ 3121116 w 3563448"/>
                <a:gd name="connsiteY55" fmla="*/ 165100 h 1194113"/>
                <a:gd name="connsiteX56" fmla="*/ 3057616 w 3563448"/>
                <a:gd name="connsiteY56" fmla="*/ 165100 h 1194113"/>
                <a:gd name="connsiteX57" fmla="*/ 2981416 w 3563448"/>
                <a:gd name="connsiteY57" fmla="*/ 161925 h 1194113"/>
                <a:gd name="connsiteX58" fmla="*/ 2924266 w 3563448"/>
                <a:gd name="connsiteY58" fmla="*/ 241300 h 1194113"/>
                <a:gd name="connsiteX59" fmla="*/ 2905216 w 3563448"/>
                <a:gd name="connsiteY59" fmla="*/ 276225 h 1194113"/>
                <a:gd name="connsiteX60" fmla="*/ 2867116 w 3563448"/>
                <a:gd name="connsiteY60" fmla="*/ 304800 h 1194113"/>
                <a:gd name="connsiteX61" fmla="*/ 2813141 w 3563448"/>
                <a:gd name="connsiteY61" fmla="*/ 269875 h 1194113"/>
                <a:gd name="connsiteX62" fmla="*/ 2765516 w 3563448"/>
                <a:gd name="connsiteY62" fmla="*/ 206375 h 1194113"/>
                <a:gd name="connsiteX63" fmla="*/ 2705191 w 3563448"/>
                <a:gd name="connsiteY63" fmla="*/ 196850 h 1194113"/>
                <a:gd name="connsiteX64" fmla="*/ 2660741 w 3563448"/>
                <a:gd name="connsiteY64" fmla="*/ 212725 h 1194113"/>
                <a:gd name="connsiteX65" fmla="*/ 2578191 w 3563448"/>
                <a:gd name="connsiteY65" fmla="*/ 282575 h 1194113"/>
                <a:gd name="connsiteX66" fmla="*/ 2498816 w 3563448"/>
                <a:gd name="connsiteY66" fmla="*/ 330200 h 1194113"/>
                <a:gd name="connsiteX67" fmla="*/ 2422616 w 3563448"/>
                <a:gd name="connsiteY67" fmla="*/ 377825 h 1194113"/>
                <a:gd name="connsiteX68" fmla="*/ 2349591 w 3563448"/>
                <a:gd name="connsiteY68" fmla="*/ 415925 h 1194113"/>
                <a:gd name="connsiteX69" fmla="*/ 2098766 w 3563448"/>
                <a:gd name="connsiteY69" fmla="*/ 533400 h 1194113"/>
                <a:gd name="connsiteX70" fmla="*/ 1536791 w 3563448"/>
                <a:gd name="connsiteY70" fmla="*/ 571500 h 1194113"/>
                <a:gd name="connsiteX71" fmla="*/ 1257391 w 3563448"/>
                <a:gd name="connsiteY71" fmla="*/ 469900 h 1194113"/>
                <a:gd name="connsiteX72" fmla="*/ 1019266 w 3563448"/>
                <a:gd name="connsiteY72" fmla="*/ 622300 h 1194113"/>
                <a:gd name="connsiteX73" fmla="*/ 828766 w 3563448"/>
                <a:gd name="connsiteY73" fmla="*/ 774700 h 1194113"/>
                <a:gd name="connsiteX74" fmla="*/ 714466 w 3563448"/>
                <a:gd name="connsiteY74" fmla="*/ 847725 h 1194113"/>
                <a:gd name="connsiteX75" fmla="*/ 562066 w 3563448"/>
                <a:gd name="connsiteY75" fmla="*/ 879475 h 1194113"/>
                <a:gd name="connsiteX76" fmla="*/ 489041 w 3563448"/>
                <a:gd name="connsiteY76" fmla="*/ 860425 h 1194113"/>
                <a:gd name="connsiteX77" fmla="*/ 330291 w 3563448"/>
                <a:gd name="connsiteY77" fmla="*/ 841375 h 1194113"/>
                <a:gd name="connsiteX78" fmla="*/ 222341 w 3563448"/>
                <a:gd name="connsiteY78" fmla="*/ 790575 h 1194113"/>
                <a:gd name="connsiteX79" fmla="*/ 120741 w 3563448"/>
                <a:gd name="connsiteY79" fmla="*/ 835025 h 1194113"/>
                <a:gd name="connsiteX80" fmla="*/ 31841 w 3563448"/>
                <a:gd name="connsiteY80" fmla="*/ 825500 h 119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3563448" h="1194113">
                  <a:moveTo>
                    <a:pt x="31841" y="825500"/>
                  </a:moveTo>
                  <a:cubicBezTo>
                    <a:pt x="13849" y="866246"/>
                    <a:pt x="16495" y="1031346"/>
                    <a:pt x="12791" y="1079500"/>
                  </a:cubicBezTo>
                  <a:cubicBezTo>
                    <a:pt x="9087" y="1127654"/>
                    <a:pt x="11733" y="1100667"/>
                    <a:pt x="9616" y="1114425"/>
                  </a:cubicBezTo>
                  <a:cubicBezTo>
                    <a:pt x="7499" y="1128183"/>
                    <a:pt x="-967" y="1148821"/>
                    <a:pt x="91" y="1162050"/>
                  </a:cubicBezTo>
                  <a:cubicBezTo>
                    <a:pt x="1149" y="1175279"/>
                    <a:pt x="4324" y="1196975"/>
                    <a:pt x="15966" y="1193800"/>
                  </a:cubicBezTo>
                  <a:cubicBezTo>
                    <a:pt x="27608" y="1190625"/>
                    <a:pt x="41366" y="1166283"/>
                    <a:pt x="69941" y="1143000"/>
                  </a:cubicBezTo>
                  <a:cubicBezTo>
                    <a:pt x="98516" y="1119717"/>
                    <a:pt x="154608" y="1077383"/>
                    <a:pt x="187416" y="1054100"/>
                  </a:cubicBezTo>
                  <a:cubicBezTo>
                    <a:pt x="220224" y="1030817"/>
                    <a:pt x="238216" y="1011767"/>
                    <a:pt x="266791" y="1003300"/>
                  </a:cubicBezTo>
                  <a:cubicBezTo>
                    <a:pt x="295366" y="994833"/>
                    <a:pt x="327116" y="999067"/>
                    <a:pt x="358866" y="1003300"/>
                  </a:cubicBezTo>
                  <a:cubicBezTo>
                    <a:pt x="390616" y="1007533"/>
                    <a:pt x="414958" y="1022350"/>
                    <a:pt x="457291" y="1028700"/>
                  </a:cubicBezTo>
                  <a:cubicBezTo>
                    <a:pt x="499624" y="1035050"/>
                    <a:pt x="565241" y="1044575"/>
                    <a:pt x="612866" y="1041400"/>
                  </a:cubicBezTo>
                  <a:cubicBezTo>
                    <a:pt x="660491" y="1038225"/>
                    <a:pt x="697533" y="1021821"/>
                    <a:pt x="743041" y="1009650"/>
                  </a:cubicBezTo>
                  <a:cubicBezTo>
                    <a:pt x="788549" y="997479"/>
                    <a:pt x="843583" y="987954"/>
                    <a:pt x="885916" y="968375"/>
                  </a:cubicBezTo>
                  <a:cubicBezTo>
                    <a:pt x="928249" y="948796"/>
                    <a:pt x="955237" y="922338"/>
                    <a:pt x="997041" y="892175"/>
                  </a:cubicBezTo>
                  <a:cubicBezTo>
                    <a:pt x="1038845" y="862013"/>
                    <a:pt x="1097583" y="813329"/>
                    <a:pt x="1136741" y="787400"/>
                  </a:cubicBezTo>
                  <a:cubicBezTo>
                    <a:pt x="1175899" y="761471"/>
                    <a:pt x="1193362" y="748242"/>
                    <a:pt x="1231991" y="736600"/>
                  </a:cubicBezTo>
                  <a:cubicBezTo>
                    <a:pt x="1270620" y="724958"/>
                    <a:pt x="1330416" y="709083"/>
                    <a:pt x="1368516" y="717550"/>
                  </a:cubicBezTo>
                  <a:cubicBezTo>
                    <a:pt x="1406616" y="726017"/>
                    <a:pt x="1410849" y="766233"/>
                    <a:pt x="1460591" y="787400"/>
                  </a:cubicBezTo>
                  <a:cubicBezTo>
                    <a:pt x="1510333" y="808567"/>
                    <a:pt x="1608229" y="832908"/>
                    <a:pt x="1666966" y="844550"/>
                  </a:cubicBezTo>
                  <a:cubicBezTo>
                    <a:pt x="1725704" y="856192"/>
                    <a:pt x="1759041" y="865717"/>
                    <a:pt x="1813016" y="857250"/>
                  </a:cubicBezTo>
                  <a:cubicBezTo>
                    <a:pt x="1866991" y="848783"/>
                    <a:pt x="1936312" y="817033"/>
                    <a:pt x="1990816" y="793750"/>
                  </a:cubicBezTo>
                  <a:cubicBezTo>
                    <a:pt x="2045320" y="770467"/>
                    <a:pt x="2089770" y="745067"/>
                    <a:pt x="2140041" y="717550"/>
                  </a:cubicBezTo>
                  <a:cubicBezTo>
                    <a:pt x="2190312" y="690033"/>
                    <a:pt x="2292441" y="628650"/>
                    <a:pt x="2292441" y="628650"/>
                  </a:cubicBezTo>
                  <a:cubicBezTo>
                    <a:pt x="2349591" y="594783"/>
                    <a:pt x="2434787" y="548217"/>
                    <a:pt x="2482941" y="514350"/>
                  </a:cubicBezTo>
                  <a:cubicBezTo>
                    <a:pt x="2531095" y="480483"/>
                    <a:pt x="2554379" y="448204"/>
                    <a:pt x="2581366" y="425450"/>
                  </a:cubicBezTo>
                  <a:cubicBezTo>
                    <a:pt x="2608354" y="402696"/>
                    <a:pt x="2623699" y="391054"/>
                    <a:pt x="2644866" y="377825"/>
                  </a:cubicBezTo>
                  <a:cubicBezTo>
                    <a:pt x="2666033" y="364596"/>
                    <a:pt x="2687729" y="351896"/>
                    <a:pt x="2708366" y="346075"/>
                  </a:cubicBezTo>
                  <a:cubicBezTo>
                    <a:pt x="2729003" y="340254"/>
                    <a:pt x="2752287" y="327554"/>
                    <a:pt x="2768691" y="342900"/>
                  </a:cubicBezTo>
                  <a:cubicBezTo>
                    <a:pt x="2785095" y="358246"/>
                    <a:pt x="2799383" y="412750"/>
                    <a:pt x="2806791" y="438150"/>
                  </a:cubicBezTo>
                  <a:cubicBezTo>
                    <a:pt x="2814199" y="463550"/>
                    <a:pt x="2801499" y="479954"/>
                    <a:pt x="2813141" y="495300"/>
                  </a:cubicBezTo>
                  <a:cubicBezTo>
                    <a:pt x="2824783" y="510646"/>
                    <a:pt x="2856004" y="539750"/>
                    <a:pt x="2876641" y="530225"/>
                  </a:cubicBezTo>
                  <a:cubicBezTo>
                    <a:pt x="2897278" y="520700"/>
                    <a:pt x="2913683" y="468842"/>
                    <a:pt x="2936966" y="438150"/>
                  </a:cubicBezTo>
                  <a:cubicBezTo>
                    <a:pt x="2960249" y="407458"/>
                    <a:pt x="2997820" y="366183"/>
                    <a:pt x="3016341" y="346075"/>
                  </a:cubicBezTo>
                  <a:cubicBezTo>
                    <a:pt x="3034862" y="325967"/>
                    <a:pt x="3032216" y="321733"/>
                    <a:pt x="3048091" y="317500"/>
                  </a:cubicBezTo>
                  <a:cubicBezTo>
                    <a:pt x="3063966" y="313267"/>
                    <a:pt x="3092012" y="312737"/>
                    <a:pt x="3111591" y="320675"/>
                  </a:cubicBezTo>
                  <a:cubicBezTo>
                    <a:pt x="3131170" y="328613"/>
                    <a:pt x="3147045" y="367242"/>
                    <a:pt x="3165566" y="365125"/>
                  </a:cubicBezTo>
                  <a:cubicBezTo>
                    <a:pt x="3184087" y="363008"/>
                    <a:pt x="3201549" y="326496"/>
                    <a:pt x="3222716" y="307975"/>
                  </a:cubicBezTo>
                  <a:cubicBezTo>
                    <a:pt x="3243883" y="289454"/>
                    <a:pt x="3274045" y="272521"/>
                    <a:pt x="3292566" y="254000"/>
                  </a:cubicBezTo>
                  <a:cubicBezTo>
                    <a:pt x="3311087" y="235479"/>
                    <a:pt x="3321141" y="213254"/>
                    <a:pt x="3333841" y="196850"/>
                  </a:cubicBezTo>
                  <a:cubicBezTo>
                    <a:pt x="3346541" y="180446"/>
                    <a:pt x="3355537" y="167217"/>
                    <a:pt x="3368766" y="155575"/>
                  </a:cubicBezTo>
                  <a:cubicBezTo>
                    <a:pt x="3381995" y="143933"/>
                    <a:pt x="3395224" y="131762"/>
                    <a:pt x="3413216" y="127000"/>
                  </a:cubicBezTo>
                  <a:cubicBezTo>
                    <a:pt x="3431208" y="122237"/>
                    <a:pt x="3451845" y="123825"/>
                    <a:pt x="3476716" y="127000"/>
                  </a:cubicBezTo>
                  <a:cubicBezTo>
                    <a:pt x="3501587" y="130175"/>
                    <a:pt x="3555033" y="155046"/>
                    <a:pt x="3562441" y="146050"/>
                  </a:cubicBezTo>
                  <a:cubicBezTo>
                    <a:pt x="3569849" y="137054"/>
                    <a:pt x="3534395" y="92075"/>
                    <a:pt x="3521166" y="73025"/>
                  </a:cubicBezTo>
                  <a:cubicBezTo>
                    <a:pt x="3507937" y="53975"/>
                    <a:pt x="3496295" y="43921"/>
                    <a:pt x="3483066" y="31750"/>
                  </a:cubicBezTo>
                  <a:cubicBezTo>
                    <a:pt x="3469837" y="19579"/>
                    <a:pt x="3453433" y="0"/>
                    <a:pt x="3441791" y="0"/>
                  </a:cubicBezTo>
                  <a:cubicBezTo>
                    <a:pt x="3430149" y="0"/>
                    <a:pt x="3422741" y="17463"/>
                    <a:pt x="3413216" y="31750"/>
                  </a:cubicBezTo>
                  <a:cubicBezTo>
                    <a:pt x="3403691" y="46037"/>
                    <a:pt x="3393108" y="71967"/>
                    <a:pt x="3384641" y="85725"/>
                  </a:cubicBezTo>
                  <a:cubicBezTo>
                    <a:pt x="3376174" y="99483"/>
                    <a:pt x="3370883" y="109008"/>
                    <a:pt x="3362416" y="114300"/>
                  </a:cubicBezTo>
                  <a:cubicBezTo>
                    <a:pt x="3353949" y="119592"/>
                    <a:pt x="3342837" y="123825"/>
                    <a:pt x="3333841" y="117475"/>
                  </a:cubicBezTo>
                  <a:cubicBezTo>
                    <a:pt x="3324845" y="111125"/>
                    <a:pt x="3317437" y="86254"/>
                    <a:pt x="3308441" y="76200"/>
                  </a:cubicBezTo>
                  <a:cubicBezTo>
                    <a:pt x="3299445" y="66146"/>
                    <a:pt x="3290449" y="62971"/>
                    <a:pt x="3279866" y="57150"/>
                  </a:cubicBezTo>
                  <a:cubicBezTo>
                    <a:pt x="3269283" y="51329"/>
                    <a:pt x="3257112" y="34396"/>
                    <a:pt x="3244941" y="41275"/>
                  </a:cubicBezTo>
                  <a:cubicBezTo>
                    <a:pt x="3232770" y="48154"/>
                    <a:pt x="3220070" y="81492"/>
                    <a:pt x="3206841" y="98425"/>
                  </a:cubicBezTo>
                  <a:cubicBezTo>
                    <a:pt x="3193612" y="115358"/>
                    <a:pt x="3179854" y="131762"/>
                    <a:pt x="3165566" y="142875"/>
                  </a:cubicBezTo>
                  <a:cubicBezTo>
                    <a:pt x="3151279" y="153987"/>
                    <a:pt x="3139108" y="161396"/>
                    <a:pt x="3121116" y="165100"/>
                  </a:cubicBezTo>
                  <a:cubicBezTo>
                    <a:pt x="3103124" y="168804"/>
                    <a:pt x="3080899" y="165629"/>
                    <a:pt x="3057616" y="165100"/>
                  </a:cubicBezTo>
                  <a:cubicBezTo>
                    <a:pt x="3034333" y="164571"/>
                    <a:pt x="3003641" y="149225"/>
                    <a:pt x="2981416" y="161925"/>
                  </a:cubicBezTo>
                  <a:cubicBezTo>
                    <a:pt x="2959191" y="174625"/>
                    <a:pt x="2936966" y="222250"/>
                    <a:pt x="2924266" y="241300"/>
                  </a:cubicBezTo>
                  <a:cubicBezTo>
                    <a:pt x="2911566" y="260350"/>
                    <a:pt x="2914741" y="265642"/>
                    <a:pt x="2905216" y="276225"/>
                  </a:cubicBezTo>
                  <a:cubicBezTo>
                    <a:pt x="2895691" y="286808"/>
                    <a:pt x="2882462" y="305858"/>
                    <a:pt x="2867116" y="304800"/>
                  </a:cubicBezTo>
                  <a:cubicBezTo>
                    <a:pt x="2851770" y="303742"/>
                    <a:pt x="2830074" y="286279"/>
                    <a:pt x="2813141" y="269875"/>
                  </a:cubicBezTo>
                  <a:cubicBezTo>
                    <a:pt x="2796208" y="253471"/>
                    <a:pt x="2783508" y="218546"/>
                    <a:pt x="2765516" y="206375"/>
                  </a:cubicBezTo>
                  <a:cubicBezTo>
                    <a:pt x="2747524" y="194204"/>
                    <a:pt x="2722653" y="195792"/>
                    <a:pt x="2705191" y="196850"/>
                  </a:cubicBezTo>
                  <a:cubicBezTo>
                    <a:pt x="2687729" y="197908"/>
                    <a:pt x="2681908" y="198437"/>
                    <a:pt x="2660741" y="212725"/>
                  </a:cubicBezTo>
                  <a:cubicBezTo>
                    <a:pt x="2639574" y="227012"/>
                    <a:pt x="2605178" y="262996"/>
                    <a:pt x="2578191" y="282575"/>
                  </a:cubicBezTo>
                  <a:cubicBezTo>
                    <a:pt x="2551204" y="302154"/>
                    <a:pt x="2524745" y="314325"/>
                    <a:pt x="2498816" y="330200"/>
                  </a:cubicBezTo>
                  <a:cubicBezTo>
                    <a:pt x="2472887" y="346075"/>
                    <a:pt x="2447487" y="363537"/>
                    <a:pt x="2422616" y="377825"/>
                  </a:cubicBezTo>
                  <a:cubicBezTo>
                    <a:pt x="2397745" y="392112"/>
                    <a:pt x="2403566" y="389996"/>
                    <a:pt x="2349591" y="415925"/>
                  </a:cubicBezTo>
                  <a:cubicBezTo>
                    <a:pt x="2295616" y="441854"/>
                    <a:pt x="2234233" y="507471"/>
                    <a:pt x="2098766" y="533400"/>
                  </a:cubicBezTo>
                  <a:cubicBezTo>
                    <a:pt x="1963299" y="559329"/>
                    <a:pt x="1677020" y="582083"/>
                    <a:pt x="1536791" y="571500"/>
                  </a:cubicBezTo>
                  <a:cubicBezTo>
                    <a:pt x="1396562" y="560917"/>
                    <a:pt x="1343645" y="461433"/>
                    <a:pt x="1257391" y="469900"/>
                  </a:cubicBezTo>
                  <a:cubicBezTo>
                    <a:pt x="1171137" y="478367"/>
                    <a:pt x="1090703" y="571500"/>
                    <a:pt x="1019266" y="622300"/>
                  </a:cubicBezTo>
                  <a:cubicBezTo>
                    <a:pt x="947829" y="673100"/>
                    <a:pt x="879566" y="737129"/>
                    <a:pt x="828766" y="774700"/>
                  </a:cubicBezTo>
                  <a:cubicBezTo>
                    <a:pt x="777966" y="812271"/>
                    <a:pt x="758916" y="830263"/>
                    <a:pt x="714466" y="847725"/>
                  </a:cubicBezTo>
                  <a:cubicBezTo>
                    <a:pt x="670016" y="865187"/>
                    <a:pt x="599637" y="877358"/>
                    <a:pt x="562066" y="879475"/>
                  </a:cubicBezTo>
                  <a:cubicBezTo>
                    <a:pt x="524495" y="881592"/>
                    <a:pt x="527670" y="866775"/>
                    <a:pt x="489041" y="860425"/>
                  </a:cubicBezTo>
                  <a:cubicBezTo>
                    <a:pt x="450412" y="854075"/>
                    <a:pt x="374741" y="853017"/>
                    <a:pt x="330291" y="841375"/>
                  </a:cubicBezTo>
                  <a:cubicBezTo>
                    <a:pt x="285841" y="829733"/>
                    <a:pt x="257266" y="791633"/>
                    <a:pt x="222341" y="790575"/>
                  </a:cubicBezTo>
                  <a:cubicBezTo>
                    <a:pt x="187416" y="789517"/>
                    <a:pt x="150374" y="821796"/>
                    <a:pt x="120741" y="835025"/>
                  </a:cubicBezTo>
                  <a:cubicBezTo>
                    <a:pt x="91108" y="848254"/>
                    <a:pt x="49833" y="784754"/>
                    <a:pt x="31841" y="825500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618B471-7250-4C2F-9EC9-F550EF1FF74A}"/>
                </a:ext>
              </a:extLst>
            </p:cNvPr>
            <p:cNvSpPr/>
            <p:nvPr/>
          </p:nvSpPr>
          <p:spPr>
            <a:xfrm>
              <a:off x="3919773" y="4363631"/>
              <a:ext cx="3645919" cy="2254389"/>
            </a:xfrm>
            <a:custGeom>
              <a:avLst/>
              <a:gdLst>
                <a:gd name="connsiteX0" fmla="*/ 5200 w 4241514"/>
                <a:gd name="connsiteY0" fmla="*/ 1662096 h 2490370"/>
                <a:gd name="connsiteX1" fmla="*/ 176650 w 4241514"/>
                <a:gd name="connsiteY1" fmla="*/ 1503346 h 2490370"/>
                <a:gd name="connsiteX2" fmla="*/ 370325 w 4241514"/>
                <a:gd name="connsiteY2" fmla="*/ 1468421 h 2490370"/>
                <a:gd name="connsiteX3" fmla="*/ 548125 w 4241514"/>
                <a:gd name="connsiteY3" fmla="*/ 1468421 h 2490370"/>
                <a:gd name="connsiteX4" fmla="*/ 751325 w 4241514"/>
                <a:gd name="connsiteY4" fmla="*/ 1449371 h 2490370"/>
                <a:gd name="connsiteX5" fmla="*/ 925950 w 4241514"/>
                <a:gd name="connsiteY5" fmla="*/ 1382696 h 2490370"/>
                <a:gd name="connsiteX6" fmla="*/ 1097400 w 4241514"/>
                <a:gd name="connsiteY6" fmla="*/ 1268396 h 2490370"/>
                <a:gd name="connsiteX7" fmla="*/ 1192650 w 4241514"/>
                <a:gd name="connsiteY7" fmla="*/ 1176321 h 2490370"/>
                <a:gd name="connsiteX8" fmla="*/ 1297425 w 4241514"/>
                <a:gd name="connsiteY8" fmla="*/ 1150921 h 2490370"/>
                <a:gd name="connsiteX9" fmla="*/ 1446650 w 4241514"/>
                <a:gd name="connsiteY9" fmla="*/ 1208071 h 2490370"/>
                <a:gd name="connsiteX10" fmla="*/ 1580000 w 4241514"/>
                <a:gd name="connsiteY10" fmla="*/ 1281096 h 2490370"/>
                <a:gd name="connsiteX11" fmla="*/ 1732400 w 4241514"/>
                <a:gd name="connsiteY11" fmla="*/ 1303321 h 2490370"/>
                <a:gd name="connsiteX12" fmla="*/ 1989575 w 4241514"/>
                <a:gd name="connsiteY12" fmla="*/ 1242996 h 2490370"/>
                <a:gd name="connsiteX13" fmla="*/ 2272150 w 4241514"/>
                <a:gd name="connsiteY13" fmla="*/ 1084246 h 2490370"/>
                <a:gd name="connsiteX14" fmla="*/ 2469000 w 4241514"/>
                <a:gd name="connsiteY14" fmla="*/ 976296 h 2490370"/>
                <a:gd name="connsiteX15" fmla="*/ 2672200 w 4241514"/>
                <a:gd name="connsiteY15" fmla="*/ 808021 h 2490370"/>
                <a:gd name="connsiteX16" fmla="*/ 2754750 w 4241514"/>
                <a:gd name="connsiteY16" fmla="*/ 788971 h 2490370"/>
                <a:gd name="connsiteX17" fmla="*/ 2792850 w 4241514"/>
                <a:gd name="connsiteY17" fmla="*/ 855646 h 2490370"/>
                <a:gd name="connsiteX18" fmla="*/ 2792850 w 4241514"/>
                <a:gd name="connsiteY18" fmla="*/ 969946 h 2490370"/>
                <a:gd name="connsiteX19" fmla="*/ 2869050 w 4241514"/>
                <a:gd name="connsiteY19" fmla="*/ 988996 h 2490370"/>
                <a:gd name="connsiteX20" fmla="*/ 2926200 w 4241514"/>
                <a:gd name="connsiteY20" fmla="*/ 909621 h 2490370"/>
                <a:gd name="connsiteX21" fmla="*/ 2989700 w 4241514"/>
                <a:gd name="connsiteY21" fmla="*/ 820721 h 2490370"/>
                <a:gd name="connsiteX22" fmla="*/ 3043675 w 4241514"/>
                <a:gd name="connsiteY22" fmla="*/ 750871 h 2490370"/>
                <a:gd name="connsiteX23" fmla="*/ 3132575 w 4241514"/>
                <a:gd name="connsiteY23" fmla="*/ 773096 h 2490370"/>
                <a:gd name="connsiteX24" fmla="*/ 3177025 w 4241514"/>
                <a:gd name="connsiteY24" fmla="*/ 785796 h 2490370"/>
                <a:gd name="connsiteX25" fmla="*/ 3256400 w 4241514"/>
                <a:gd name="connsiteY25" fmla="*/ 706421 h 2490370"/>
                <a:gd name="connsiteX26" fmla="*/ 3294500 w 4241514"/>
                <a:gd name="connsiteY26" fmla="*/ 696896 h 2490370"/>
                <a:gd name="connsiteX27" fmla="*/ 3440550 w 4241514"/>
                <a:gd name="connsiteY27" fmla="*/ 601646 h 2490370"/>
                <a:gd name="connsiteX28" fmla="*/ 3573900 w 4241514"/>
                <a:gd name="connsiteY28" fmla="*/ 652446 h 2490370"/>
                <a:gd name="connsiteX29" fmla="*/ 3732650 w 4241514"/>
                <a:gd name="connsiteY29" fmla="*/ 754046 h 2490370"/>
                <a:gd name="connsiteX30" fmla="*/ 3872350 w 4241514"/>
                <a:gd name="connsiteY30" fmla="*/ 823896 h 2490370"/>
                <a:gd name="connsiteX31" fmla="*/ 3980300 w 4241514"/>
                <a:gd name="connsiteY31" fmla="*/ 808021 h 2490370"/>
                <a:gd name="connsiteX32" fmla="*/ 3942200 w 4241514"/>
                <a:gd name="connsiteY32" fmla="*/ 658796 h 2490370"/>
                <a:gd name="connsiteX33" fmla="*/ 4015225 w 4241514"/>
                <a:gd name="connsiteY33" fmla="*/ 547671 h 2490370"/>
                <a:gd name="connsiteX34" fmla="*/ 4072375 w 4241514"/>
                <a:gd name="connsiteY34" fmla="*/ 392096 h 2490370"/>
                <a:gd name="connsiteX35" fmla="*/ 4116825 w 4241514"/>
                <a:gd name="connsiteY35" fmla="*/ 277796 h 2490370"/>
                <a:gd name="connsiteX36" fmla="*/ 4132700 w 4241514"/>
                <a:gd name="connsiteY36" fmla="*/ 214296 h 2490370"/>
                <a:gd name="connsiteX37" fmla="*/ 4173975 w 4241514"/>
                <a:gd name="connsiteY37" fmla="*/ 153971 h 2490370"/>
                <a:gd name="connsiteX38" fmla="*/ 4227950 w 4241514"/>
                <a:gd name="connsiteY38" fmla="*/ 109521 h 2490370"/>
                <a:gd name="connsiteX39" fmla="*/ 4227950 w 4241514"/>
                <a:gd name="connsiteY39" fmla="*/ 1728771 h 2490370"/>
                <a:gd name="connsiteX40" fmla="*/ 4075550 w 4241514"/>
                <a:gd name="connsiteY40" fmla="*/ 1608121 h 2490370"/>
                <a:gd name="connsiteX41" fmla="*/ 3853300 w 4241514"/>
                <a:gd name="connsiteY41" fmla="*/ 1468421 h 2490370"/>
                <a:gd name="connsiteX42" fmla="*/ 3716775 w 4241514"/>
                <a:gd name="connsiteY42" fmla="*/ 1411271 h 2490370"/>
                <a:gd name="connsiteX43" fmla="*/ 3561200 w 4241514"/>
                <a:gd name="connsiteY43" fmla="*/ 1401746 h 2490370"/>
                <a:gd name="connsiteX44" fmla="*/ 3399275 w 4241514"/>
                <a:gd name="connsiteY44" fmla="*/ 1471596 h 2490370"/>
                <a:gd name="connsiteX45" fmla="*/ 3278625 w 4241514"/>
                <a:gd name="connsiteY45" fmla="*/ 1560496 h 2490370"/>
                <a:gd name="connsiteX46" fmla="*/ 3151625 w 4241514"/>
                <a:gd name="connsiteY46" fmla="*/ 1652571 h 2490370"/>
                <a:gd name="connsiteX47" fmla="*/ 3056375 w 4241514"/>
                <a:gd name="connsiteY47" fmla="*/ 1712896 h 2490370"/>
                <a:gd name="connsiteX48" fmla="*/ 2980175 w 4241514"/>
                <a:gd name="connsiteY48" fmla="*/ 1681146 h 2490370"/>
                <a:gd name="connsiteX49" fmla="*/ 2878575 w 4241514"/>
                <a:gd name="connsiteY49" fmla="*/ 1665271 h 2490370"/>
                <a:gd name="connsiteX50" fmla="*/ 2691250 w 4241514"/>
                <a:gd name="connsiteY50" fmla="*/ 1776396 h 2490370"/>
                <a:gd name="connsiteX51" fmla="*/ 2551550 w 4241514"/>
                <a:gd name="connsiteY51" fmla="*/ 1887521 h 2490370"/>
                <a:gd name="connsiteX52" fmla="*/ 2376925 w 4241514"/>
                <a:gd name="connsiteY52" fmla="*/ 1938321 h 2490370"/>
                <a:gd name="connsiteX53" fmla="*/ 2195950 w 4241514"/>
                <a:gd name="connsiteY53" fmla="*/ 1973246 h 2490370"/>
                <a:gd name="connsiteX54" fmla="*/ 2024500 w 4241514"/>
                <a:gd name="connsiteY54" fmla="*/ 1963721 h 2490370"/>
                <a:gd name="connsiteX55" fmla="*/ 1884800 w 4241514"/>
                <a:gd name="connsiteY55" fmla="*/ 1989121 h 2490370"/>
                <a:gd name="connsiteX56" fmla="*/ 1821300 w 4241514"/>
                <a:gd name="connsiteY56" fmla="*/ 2065321 h 2490370"/>
                <a:gd name="connsiteX57" fmla="*/ 1732400 w 4241514"/>
                <a:gd name="connsiteY57" fmla="*/ 2122471 h 2490370"/>
                <a:gd name="connsiteX58" fmla="*/ 1519675 w 4241514"/>
                <a:gd name="connsiteY58" fmla="*/ 2103421 h 2490370"/>
                <a:gd name="connsiteX59" fmla="*/ 1402200 w 4241514"/>
                <a:gd name="connsiteY59" fmla="*/ 2058971 h 2490370"/>
                <a:gd name="connsiteX60" fmla="*/ 1240275 w 4241514"/>
                <a:gd name="connsiteY60" fmla="*/ 2033571 h 2490370"/>
                <a:gd name="connsiteX61" fmla="*/ 1014850 w 4241514"/>
                <a:gd name="connsiteY61" fmla="*/ 2004996 h 2490370"/>
                <a:gd name="connsiteX62" fmla="*/ 871975 w 4241514"/>
                <a:gd name="connsiteY62" fmla="*/ 2093896 h 2490370"/>
                <a:gd name="connsiteX63" fmla="*/ 767200 w 4241514"/>
                <a:gd name="connsiteY63" fmla="*/ 2189146 h 2490370"/>
                <a:gd name="connsiteX64" fmla="*/ 697350 w 4241514"/>
                <a:gd name="connsiteY64" fmla="*/ 2208196 h 2490370"/>
                <a:gd name="connsiteX65" fmla="*/ 598925 w 4241514"/>
                <a:gd name="connsiteY65" fmla="*/ 2224071 h 2490370"/>
                <a:gd name="connsiteX66" fmla="*/ 475100 w 4241514"/>
                <a:gd name="connsiteY66" fmla="*/ 2262171 h 2490370"/>
                <a:gd name="connsiteX67" fmla="*/ 386200 w 4241514"/>
                <a:gd name="connsiteY67" fmla="*/ 2316146 h 2490370"/>
                <a:gd name="connsiteX68" fmla="*/ 297300 w 4241514"/>
                <a:gd name="connsiteY68" fmla="*/ 2417746 h 2490370"/>
                <a:gd name="connsiteX69" fmla="*/ 230625 w 4241514"/>
                <a:gd name="connsiteY69" fmla="*/ 2474896 h 2490370"/>
                <a:gd name="connsiteX70" fmla="*/ 113150 w 4241514"/>
                <a:gd name="connsiteY70" fmla="*/ 2125646 h 2490370"/>
                <a:gd name="connsiteX71" fmla="*/ 49650 w 4241514"/>
                <a:gd name="connsiteY71" fmla="*/ 1916096 h 2490370"/>
                <a:gd name="connsiteX72" fmla="*/ 5200 w 4241514"/>
                <a:gd name="connsiteY72" fmla="*/ 1662096 h 2490370"/>
                <a:gd name="connsiteX0" fmla="*/ 5200 w 4241514"/>
                <a:gd name="connsiteY0" fmla="*/ 1662096 h 2490370"/>
                <a:gd name="connsiteX1" fmla="*/ 176650 w 4241514"/>
                <a:gd name="connsiteY1" fmla="*/ 1503346 h 2490370"/>
                <a:gd name="connsiteX2" fmla="*/ 370325 w 4241514"/>
                <a:gd name="connsiteY2" fmla="*/ 1468421 h 2490370"/>
                <a:gd name="connsiteX3" fmla="*/ 548125 w 4241514"/>
                <a:gd name="connsiteY3" fmla="*/ 1468421 h 2490370"/>
                <a:gd name="connsiteX4" fmla="*/ 751325 w 4241514"/>
                <a:gd name="connsiteY4" fmla="*/ 1449371 h 2490370"/>
                <a:gd name="connsiteX5" fmla="*/ 925950 w 4241514"/>
                <a:gd name="connsiteY5" fmla="*/ 1382696 h 2490370"/>
                <a:gd name="connsiteX6" fmla="*/ 1097400 w 4241514"/>
                <a:gd name="connsiteY6" fmla="*/ 1268396 h 2490370"/>
                <a:gd name="connsiteX7" fmla="*/ 1192650 w 4241514"/>
                <a:gd name="connsiteY7" fmla="*/ 1176321 h 2490370"/>
                <a:gd name="connsiteX8" fmla="*/ 1297425 w 4241514"/>
                <a:gd name="connsiteY8" fmla="*/ 1150921 h 2490370"/>
                <a:gd name="connsiteX9" fmla="*/ 1446650 w 4241514"/>
                <a:gd name="connsiteY9" fmla="*/ 1208071 h 2490370"/>
                <a:gd name="connsiteX10" fmla="*/ 1580000 w 4241514"/>
                <a:gd name="connsiteY10" fmla="*/ 1281096 h 2490370"/>
                <a:gd name="connsiteX11" fmla="*/ 1732400 w 4241514"/>
                <a:gd name="connsiteY11" fmla="*/ 1303321 h 2490370"/>
                <a:gd name="connsiteX12" fmla="*/ 1989575 w 4241514"/>
                <a:gd name="connsiteY12" fmla="*/ 1242996 h 2490370"/>
                <a:gd name="connsiteX13" fmla="*/ 2272150 w 4241514"/>
                <a:gd name="connsiteY13" fmla="*/ 1084246 h 2490370"/>
                <a:gd name="connsiteX14" fmla="*/ 2469000 w 4241514"/>
                <a:gd name="connsiteY14" fmla="*/ 976296 h 2490370"/>
                <a:gd name="connsiteX15" fmla="*/ 2672200 w 4241514"/>
                <a:gd name="connsiteY15" fmla="*/ 808021 h 2490370"/>
                <a:gd name="connsiteX16" fmla="*/ 2754750 w 4241514"/>
                <a:gd name="connsiteY16" fmla="*/ 788971 h 2490370"/>
                <a:gd name="connsiteX17" fmla="*/ 2792850 w 4241514"/>
                <a:gd name="connsiteY17" fmla="*/ 855646 h 2490370"/>
                <a:gd name="connsiteX18" fmla="*/ 2792850 w 4241514"/>
                <a:gd name="connsiteY18" fmla="*/ 969946 h 2490370"/>
                <a:gd name="connsiteX19" fmla="*/ 2869050 w 4241514"/>
                <a:gd name="connsiteY19" fmla="*/ 988996 h 2490370"/>
                <a:gd name="connsiteX20" fmla="*/ 2926200 w 4241514"/>
                <a:gd name="connsiteY20" fmla="*/ 909621 h 2490370"/>
                <a:gd name="connsiteX21" fmla="*/ 2989700 w 4241514"/>
                <a:gd name="connsiteY21" fmla="*/ 820721 h 2490370"/>
                <a:gd name="connsiteX22" fmla="*/ 3043675 w 4241514"/>
                <a:gd name="connsiteY22" fmla="*/ 750871 h 2490370"/>
                <a:gd name="connsiteX23" fmla="*/ 3132575 w 4241514"/>
                <a:gd name="connsiteY23" fmla="*/ 773096 h 2490370"/>
                <a:gd name="connsiteX24" fmla="*/ 3177025 w 4241514"/>
                <a:gd name="connsiteY24" fmla="*/ 785796 h 2490370"/>
                <a:gd name="connsiteX25" fmla="*/ 3256400 w 4241514"/>
                <a:gd name="connsiteY25" fmla="*/ 706421 h 2490370"/>
                <a:gd name="connsiteX26" fmla="*/ 3294500 w 4241514"/>
                <a:gd name="connsiteY26" fmla="*/ 696896 h 2490370"/>
                <a:gd name="connsiteX27" fmla="*/ 3440550 w 4241514"/>
                <a:gd name="connsiteY27" fmla="*/ 601646 h 2490370"/>
                <a:gd name="connsiteX28" fmla="*/ 3573900 w 4241514"/>
                <a:gd name="connsiteY28" fmla="*/ 652446 h 2490370"/>
                <a:gd name="connsiteX29" fmla="*/ 3732650 w 4241514"/>
                <a:gd name="connsiteY29" fmla="*/ 754046 h 2490370"/>
                <a:gd name="connsiteX30" fmla="*/ 3872350 w 4241514"/>
                <a:gd name="connsiteY30" fmla="*/ 823896 h 2490370"/>
                <a:gd name="connsiteX31" fmla="*/ 3980300 w 4241514"/>
                <a:gd name="connsiteY31" fmla="*/ 808021 h 2490370"/>
                <a:gd name="connsiteX32" fmla="*/ 3942200 w 4241514"/>
                <a:gd name="connsiteY32" fmla="*/ 658796 h 2490370"/>
                <a:gd name="connsiteX33" fmla="*/ 4015225 w 4241514"/>
                <a:gd name="connsiteY33" fmla="*/ 547671 h 2490370"/>
                <a:gd name="connsiteX34" fmla="*/ 4072375 w 4241514"/>
                <a:gd name="connsiteY34" fmla="*/ 392096 h 2490370"/>
                <a:gd name="connsiteX35" fmla="*/ 4116825 w 4241514"/>
                <a:gd name="connsiteY35" fmla="*/ 277796 h 2490370"/>
                <a:gd name="connsiteX36" fmla="*/ 4132700 w 4241514"/>
                <a:gd name="connsiteY36" fmla="*/ 214296 h 2490370"/>
                <a:gd name="connsiteX37" fmla="*/ 4173975 w 4241514"/>
                <a:gd name="connsiteY37" fmla="*/ 153971 h 2490370"/>
                <a:gd name="connsiteX38" fmla="*/ 4227950 w 4241514"/>
                <a:gd name="connsiteY38" fmla="*/ 109521 h 2490370"/>
                <a:gd name="connsiteX39" fmla="*/ 4227950 w 4241514"/>
                <a:gd name="connsiteY39" fmla="*/ 1728771 h 2490370"/>
                <a:gd name="connsiteX40" fmla="*/ 4075550 w 4241514"/>
                <a:gd name="connsiteY40" fmla="*/ 1608121 h 2490370"/>
                <a:gd name="connsiteX41" fmla="*/ 3853300 w 4241514"/>
                <a:gd name="connsiteY41" fmla="*/ 1468421 h 2490370"/>
                <a:gd name="connsiteX42" fmla="*/ 3716775 w 4241514"/>
                <a:gd name="connsiteY42" fmla="*/ 1411271 h 2490370"/>
                <a:gd name="connsiteX43" fmla="*/ 3561200 w 4241514"/>
                <a:gd name="connsiteY43" fmla="*/ 1401746 h 2490370"/>
                <a:gd name="connsiteX44" fmla="*/ 3399275 w 4241514"/>
                <a:gd name="connsiteY44" fmla="*/ 1471596 h 2490370"/>
                <a:gd name="connsiteX45" fmla="*/ 3278625 w 4241514"/>
                <a:gd name="connsiteY45" fmla="*/ 1560496 h 2490370"/>
                <a:gd name="connsiteX46" fmla="*/ 3151625 w 4241514"/>
                <a:gd name="connsiteY46" fmla="*/ 1652571 h 2490370"/>
                <a:gd name="connsiteX47" fmla="*/ 3056375 w 4241514"/>
                <a:gd name="connsiteY47" fmla="*/ 1712896 h 2490370"/>
                <a:gd name="connsiteX48" fmla="*/ 2980175 w 4241514"/>
                <a:gd name="connsiteY48" fmla="*/ 1681146 h 2490370"/>
                <a:gd name="connsiteX49" fmla="*/ 2878575 w 4241514"/>
                <a:gd name="connsiteY49" fmla="*/ 1665271 h 2490370"/>
                <a:gd name="connsiteX50" fmla="*/ 2691250 w 4241514"/>
                <a:gd name="connsiteY50" fmla="*/ 1776396 h 2490370"/>
                <a:gd name="connsiteX51" fmla="*/ 2551550 w 4241514"/>
                <a:gd name="connsiteY51" fmla="*/ 1887521 h 2490370"/>
                <a:gd name="connsiteX52" fmla="*/ 2376925 w 4241514"/>
                <a:gd name="connsiteY52" fmla="*/ 1938321 h 2490370"/>
                <a:gd name="connsiteX53" fmla="*/ 2195950 w 4241514"/>
                <a:gd name="connsiteY53" fmla="*/ 1973246 h 2490370"/>
                <a:gd name="connsiteX54" fmla="*/ 2024500 w 4241514"/>
                <a:gd name="connsiteY54" fmla="*/ 1963721 h 2490370"/>
                <a:gd name="connsiteX55" fmla="*/ 1884800 w 4241514"/>
                <a:gd name="connsiteY55" fmla="*/ 1989121 h 2490370"/>
                <a:gd name="connsiteX56" fmla="*/ 1821300 w 4241514"/>
                <a:gd name="connsiteY56" fmla="*/ 2065321 h 2490370"/>
                <a:gd name="connsiteX57" fmla="*/ 1732400 w 4241514"/>
                <a:gd name="connsiteY57" fmla="*/ 2122471 h 2490370"/>
                <a:gd name="connsiteX58" fmla="*/ 1519675 w 4241514"/>
                <a:gd name="connsiteY58" fmla="*/ 2103421 h 2490370"/>
                <a:gd name="connsiteX59" fmla="*/ 1402200 w 4241514"/>
                <a:gd name="connsiteY59" fmla="*/ 2058971 h 2490370"/>
                <a:gd name="connsiteX60" fmla="*/ 1240275 w 4241514"/>
                <a:gd name="connsiteY60" fmla="*/ 2033571 h 2490370"/>
                <a:gd name="connsiteX61" fmla="*/ 1014850 w 4241514"/>
                <a:gd name="connsiteY61" fmla="*/ 2004996 h 2490370"/>
                <a:gd name="connsiteX62" fmla="*/ 871975 w 4241514"/>
                <a:gd name="connsiteY62" fmla="*/ 2093896 h 2490370"/>
                <a:gd name="connsiteX63" fmla="*/ 767200 w 4241514"/>
                <a:gd name="connsiteY63" fmla="*/ 2189146 h 2490370"/>
                <a:gd name="connsiteX64" fmla="*/ 697350 w 4241514"/>
                <a:gd name="connsiteY64" fmla="*/ 2208196 h 2490370"/>
                <a:gd name="connsiteX65" fmla="*/ 598925 w 4241514"/>
                <a:gd name="connsiteY65" fmla="*/ 2224071 h 2490370"/>
                <a:gd name="connsiteX66" fmla="*/ 475100 w 4241514"/>
                <a:gd name="connsiteY66" fmla="*/ 2262171 h 2490370"/>
                <a:gd name="connsiteX67" fmla="*/ 386200 w 4241514"/>
                <a:gd name="connsiteY67" fmla="*/ 2316146 h 2490370"/>
                <a:gd name="connsiteX68" fmla="*/ 297300 w 4241514"/>
                <a:gd name="connsiteY68" fmla="*/ 2417746 h 2490370"/>
                <a:gd name="connsiteX69" fmla="*/ 230625 w 4241514"/>
                <a:gd name="connsiteY69" fmla="*/ 2474896 h 2490370"/>
                <a:gd name="connsiteX70" fmla="*/ 113150 w 4241514"/>
                <a:gd name="connsiteY70" fmla="*/ 2125646 h 2490370"/>
                <a:gd name="connsiteX71" fmla="*/ 49650 w 4241514"/>
                <a:gd name="connsiteY71" fmla="*/ 1916096 h 2490370"/>
                <a:gd name="connsiteX72" fmla="*/ 5200 w 4241514"/>
                <a:gd name="connsiteY72" fmla="*/ 1662096 h 2490370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1208"/>
                <a:gd name="connsiteY0" fmla="*/ 1662564 h 2490838"/>
                <a:gd name="connsiteX1" fmla="*/ 176650 w 4251208"/>
                <a:gd name="connsiteY1" fmla="*/ 1503814 h 2490838"/>
                <a:gd name="connsiteX2" fmla="*/ 370325 w 4251208"/>
                <a:gd name="connsiteY2" fmla="*/ 1468889 h 2490838"/>
                <a:gd name="connsiteX3" fmla="*/ 548125 w 4251208"/>
                <a:gd name="connsiteY3" fmla="*/ 1468889 h 2490838"/>
                <a:gd name="connsiteX4" fmla="*/ 751325 w 4251208"/>
                <a:gd name="connsiteY4" fmla="*/ 1449839 h 2490838"/>
                <a:gd name="connsiteX5" fmla="*/ 925950 w 4251208"/>
                <a:gd name="connsiteY5" fmla="*/ 1383164 h 2490838"/>
                <a:gd name="connsiteX6" fmla="*/ 1097400 w 4251208"/>
                <a:gd name="connsiteY6" fmla="*/ 1268864 h 2490838"/>
                <a:gd name="connsiteX7" fmla="*/ 1192650 w 4251208"/>
                <a:gd name="connsiteY7" fmla="*/ 1176789 h 2490838"/>
                <a:gd name="connsiteX8" fmla="*/ 1297425 w 4251208"/>
                <a:gd name="connsiteY8" fmla="*/ 1151389 h 2490838"/>
                <a:gd name="connsiteX9" fmla="*/ 1446650 w 4251208"/>
                <a:gd name="connsiteY9" fmla="*/ 1208539 h 2490838"/>
                <a:gd name="connsiteX10" fmla="*/ 1580000 w 4251208"/>
                <a:gd name="connsiteY10" fmla="*/ 1281564 h 2490838"/>
                <a:gd name="connsiteX11" fmla="*/ 1732400 w 4251208"/>
                <a:gd name="connsiteY11" fmla="*/ 1303789 h 2490838"/>
                <a:gd name="connsiteX12" fmla="*/ 1989575 w 4251208"/>
                <a:gd name="connsiteY12" fmla="*/ 1243464 h 2490838"/>
                <a:gd name="connsiteX13" fmla="*/ 2272150 w 4251208"/>
                <a:gd name="connsiteY13" fmla="*/ 1084714 h 2490838"/>
                <a:gd name="connsiteX14" fmla="*/ 2469000 w 4251208"/>
                <a:gd name="connsiteY14" fmla="*/ 976764 h 2490838"/>
                <a:gd name="connsiteX15" fmla="*/ 2672200 w 4251208"/>
                <a:gd name="connsiteY15" fmla="*/ 808489 h 2490838"/>
                <a:gd name="connsiteX16" fmla="*/ 2754750 w 4251208"/>
                <a:gd name="connsiteY16" fmla="*/ 789439 h 2490838"/>
                <a:gd name="connsiteX17" fmla="*/ 2792850 w 4251208"/>
                <a:gd name="connsiteY17" fmla="*/ 856114 h 2490838"/>
                <a:gd name="connsiteX18" fmla="*/ 2792850 w 4251208"/>
                <a:gd name="connsiteY18" fmla="*/ 970414 h 2490838"/>
                <a:gd name="connsiteX19" fmla="*/ 2869050 w 4251208"/>
                <a:gd name="connsiteY19" fmla="*/ 989464 h 2490838"/>
                <a:gd name="connsiteX20" fmla="*/ 2926200 w 4251208"/>
                <a:gd name="connsiteY20" fmla="*/ 910089 h 2490838"/>
                <a:gd name="connsiteX21" fmla="*/ 2989700 w 4251208"/>
                <a:gd name="connsiteY21" fmla="*/ 821189 h 2490838"/>
                <a:gd name="connsiteX22" fmla="*/ 3043675 w 4251208"/>
                <a:gd name="connsiteY22" fmla="*/ 751339 h 2490838"/>
                <a:gd name="connsiteX23" fmla="*/ 3132575 w 4251208"/>
                <a:gd name="connsiteY23" fmla="*/ 773564 h 2490838"/>
                <a:gd name="connsiteX24" fmla="*/ 3177025 w 4251208"/>
                <a:gd name="connsiteY24" fmla="*/ 786264 h 2490838"/>
                <a:gd name="connsiteX25" fmla="*/ 3256400 w 4251208"/>
                <a:gd name="connsiteY25" fmla="*/ 706889 h 2490838"/>
                <a:gd name="connsiteX26" fmla="*/ 3294500 w 4251208"/>
                <a:gd name="connsiteY26" fmla="*/ 697364 h 2490838"/>
                <a:gd name="connsiteX27" fmla="*/ 3440550 w 4251208"/>
                <a:gd name="connsiteY27" fmla="*/ 602114 h 2490838"/>
                <a:gd name="connsiteX28" fmla="*/ 3573900 w 4251208"/>
                <a:gd name="connsiteY28" fmla="*/ 652914 h 2490838"/>
                <a:gd name="connsiteX29" fmla="*/ 3732650 w 4251208"/>
                <a:gd name="connsiteY29" fmla="*/ 754514 h 2490838"/>
                <a:gd name="connsiteX30" fmla="*/ 3872350 w 4251208"/>
                <a:gd name="connsiteY30" fmla="*/ 824364 h 2490838"/>
                <a:gd name="connsiteX31" fmla="*/ 3980300 w 4251208"/>
                <a:gd name="connsiteY31" fmla="*/ 808489 h 2490838"/>
                <a:gd name="connsiteX32" fmla="*/ 3942200 w 4251208"/>
                <a:gd name="connsiteY32" fmla="*/ 659264 h 2490838"/>
                <a:gd name="connsiteX33" fmla="*/ 4015225 w 4251208"/>
                <a:gd name="connsiteY33" fmla="*/ 548139 h 2490838"/>
                <a:gd name="connsiteX34" fmla="*/ 4072375 w 4251208"/>
                <a:gd name="connsiteY34" fmla="*/ 392564 h 2490838"/>
                <a:gd name="connsiteX35" fmla="*/ 4116825 w 4251208"/>
                <a:gd name="connsiteY35" fmla="*/ 278264 h 2490838"/>
                <a:gd name="connsiteX36" fmla="*/ 4132700 w 4251208"/>
                <a:gd name="connsiteY36" fmla="*/ 214764 h 2490838"/>
                <a:gd name="connsiteX37" fmla="*/ 4173975 w 4251208"/>
                <a:gd name="connsiteY37" fmla="*/ 154439 h 2490838"/>
                <a:gd name="connsiteX38" fmla="*/ 4227950 w 4251208"/>
                <a:gd name="connsiteY38" fmla="*/ 109989 h 2490838"/>
                <a:gd name="connsiteX39" fmla="*/ 4240650 w 4251208"/>
                <a:gd name="connsiteY39" fmla="*/ 1735589 h 2490838"/>
                <a:gd name="connsiteX40" fmla="*/ 4075550 w 4251208"/>
                <a:gd name="connsiteY40" fmla="*/ 1608589 h 2490838"/>
                <a:gd name="connsiteX41" fmla="*/ 3853300 w 4251208"/>
                <a:gd name="connsiteY41" fmla="*/ 1468889 h 2490838"/>
                <a:gd name="connsiteX42" fmla="*/ 3716775 w 4251208"/>
                <a:gd name="connsiteY42" fmla="*/ 1411739 h 2490838"/>
                <a:gd name="connsiteX43" fmla="*/ 3561200 w 4251208"/>
                <a:gd name="connsiteY43" fmla="*/ 1402214 h 2490838"/>
                <a:gd name="connsiteX44" fmla="*/ 3399275 w 4251208"/>
                <a:gd name="connsiteY44" fmla="*/ 1472064 h 2490838"/>
                <a:gd name="connsiteX45" fmla="*/ 3278625 w 4251208"/>
                <a:gd name="connsiteY45" fmla="*/ 1560964 h 2490838"/>
                <a:gd name="connsiteX46" fmla="*/ 3151625 w 4251208"/>
                <a:gd name="connsiteY46" fmla="*/ 1653039 h 2490838"/>
                <a:gd name="connsiteX47" fmla="*/ 3056375 w 4251208"/>
                <a:gd name="connsiteY47" fmla="*/ 1713364 h 2490838"/>
                <a:gd name="connsiteX48" fmla="*/ 2980175 w 4251208"/>
                <a:gd name="connsiteY48" fmla="*/ 1681614 h 2490838"/>
                <a:gd name="connsiteX49" fmla="*/ 2878575 w 4251208"/>
                <a:gd name="connsiteY49" fmla="*/ 1665739 h 2490838"/>
                <a:gd name="connsiteX50" fmla="*/ 2691250 w 4251208"/>
                <a:gd name="connsiteY50" fmla="*/ 1776864 h 2490838"/>
                <a:gd name="connsiteX51" fmla="*/ 2551550 w 4251208"/>
                <a:gd name="connsiteY51" fmla="*/ 1887989 h 2490838"/>
                <a:gd name="connsiteX52" fmla="*/ 2376925 w 4251208"/>
                <a:gd name="connsiteY52" fmla="*/ 1938789 h 2490838"/>
                <a:gd name="connsiteX53" fmla="*/ 2195950 w 4251208"/>
                <a:gd name="connsiteY53" fmla="*/ 1973714 h 2490838"/>
                <a:gd name="connsiteX54" fmla="*/ 2024500 w 4251208"/>
                <a:gd name="connsiteY54" fmla="*/ 1964189 h 2490838"/>
                <a:gd name="connsiteX55" fmla="*/ 1884800 w 4251208"/>
                <a:gd name="connsiteY55" fmla="*/ 1989589 h 2490838"/>
                <a:gd name="connsiteX56" fmla="*/ 1821300 w 4251208"/>
                <a:gd name="connsiteY56" fmla="*/ 2065789 h 2490838"/>
                <a:gd name="connsiteX57" fmla="*/ 1732400 w 4251208"/>
                <a:gd name="connsiteY57" fmla="*/ 2122939 h 2490838"/>
                <a:gd name="connsiteX58" fmla="*/ 1519675 w 4251208"/>
                <a:gd name="connsiteY58" fmla="*/ 2103889 h 2490838"/>
                <a:gd name="connsiteX59" fmla="*/ 1402200 w 4251208"/>
                <a:gd name="connsiteY59" fmla="*/ 2059439 h 2490838"/>
                <a:gd name="connsiteX60" fmla="*/ 1240275 w 4251208"/>
                <a:gd name="connsiteY60" fmla="*/ 2034039 h 2490838"/>
                <a:gd name="connsiteX61" fmla="*/ 1014850 w 4251208"/>
                <a:gd name="connsiteY61" fmla="*/ 2005464 h 2490838"/>
                <a:gd name="connsiteX62" fmla="*/ 871975 w 4251208"/>
                <a:gd name="connsiteY62" fmla="*/ 2094364 h 2490838"/>
                <a:gd name="connsiteX63" fmla="*/ 767200 w 4251208"/>
                <a:gd name="connsiteY63" fmla="*/ 2189614 h 2490838"/>
                <a:gd name="connsiteX64" fmla="*/ 697350 w 4251208"/>
                <a:gd name="connsiteY64" fmla="*/ 2208664 h 2490838"/>
                <a:gd name="connsiteX65" fmla="*/ 598925 w 4251208"/>
                <a:gd name="connsiteY65" fmla="*/ 2224539 h 2490838"/>
                <a:gd name="connsiteX66" fmla="*/ 475100 w 4251208"/>
                <a:gd name="connsiteY66" fmla="*/ 2262639 h 2490838"/>
                <a:gd name="connsiteX67" fmla="*/ 386200 w 4251208"/>
                <a:gd name="connsiteY67" fmla="*/ 2316614 h 2490838"/>
                <a:gd name="connsiteX68" fmla="*/ 297300 w 4251208"/>
                <a:gd name="connsiteY68" fmla="*/ 2418214 h 2490838"/>
                <a:gd name="connsiteX69" fmla="*/ 230625 w 4251208"/>
                <a:gd name="connsiteY69" fmla="*/ 2475364 h 2490838"/>
                <a:gd name="connsiteX70" fmla="*/ 113150 w 4251208"/>
                <a:gd name="connsiteY70" fmla="*/ 2126114 h 2490838"/>
                <a:gd name="connsiteX71" fmla="*/ 49650 w 4251208"/>
                <a:gd name="connsiteY71" fmla="*/ 1916564 h 2490838"/>
                <a:gd name="connsiteX72" fmla="*/ 5200 w 4251208"/>
                <a:gd name="connsiteY72" fmla="*/ 1662564 h 2490838"/>
                <a:gd name="connsiteX0" fmla="*/ 5200 w 4250268"/>
                <a:gd name="connsiteY0" fmla="*/ 1720520 h 2548794"/>
                <a:gd name="connsiteX1" fmla="*/ 176650 w 4250268"/>
                <a:gd name="connsiteY1" fmla="*/ 1561770 h 2548794"/>
                <a:gd name="connsiteX2" fmla="*/ 370325 w 4250268"/>
                <a:gd name="connsiteY2" fmla="*/ 1526845 h 2548794"/>
                <a:gd name="connsiteX3" fmla="*/ 548125 w 4250268"/>
                <a:gd name="connsiteY3" fmla="*/ 1526845 h 2548794"/>
                <a:gd name="connsiteX4" fmla="*/ 751325 w 4250268"/>
                <a:gd name="connsiteY4" fmla="*/ 1507795 h 2548794"/>
                <a:gd name="connsiteX5" fmla="*/ 925950 w 4250268"/>
                <a:gd name="connsiteY5" fmla="*/ 1441120 h 2548794"/>
                <a:gd name="connsiteX6" fmla="*/ 1097400 w 4250268"/>
                <a:gd name="connsiteY6" fmla="*/ 1326820 h 2548794"/>
                <a:gd name="connsiteX7" fmla="*/ 1192650 w 4250268"/>
                <a:gd name="connsiteY7" fmla="*/ 1234745 h 2548794"/>
                <a:gd name="connsiteX8" fmla="*/ 1297425 w 4250268"/>
                <a:gd name="connsiteY8" fmla="*/ 1209345 h 2548794"/>
                <a:gd name="connsiteX9" fmla="*/ 1446650 w 4250268"/>
                <a:gd name="connsiteY9" fmla="*/ 1266495 h 2548794"/>
                <a:gd name="connsiteX10" fmla="*/ 1580000 w 4250268"/>
                <a:gd name="connsiteY10" fmla="*/ 1339520 h 2548794"/>
                <a:gd name="connsiteX11" fmla="*/ 1732400 w 4250268"/>
                <a:gd name="connsiteY11" fmla="*/ 1361745 h 2548794"/>
                <a:gd name="connsiteX12" fmla="*/ 1989575 w 4250268"/>
                <a:gd name="connsiteY12" fmla="*/ 1301420 h 2548794"/>
                <a:gd name="connsiteX13" fmla="*/ 2272150 w 4250268"/>
                <a:gd name="connsiteY13" fmla="*/ 1142670 h 2548794"/>
                <a:gd name="connsiteX14" fmla="*/ 2469000 w 4250268"/>
                <a:gd name="connsiteY14" fmla="*/ 1034720 h 2548794"/>
                <a:gd name="connsiteX15" fmla="*/ 2672200 w 4250268"/>
                <a:gd name="connsiteY15" fmla="*/ 866445 h 2548794"/>
                <a:gd name="connsiteX16" fmla="*/ 2754750 w 4250268"/>
                <a:gd name="connsiteY16" fmla="*/ 847395 h 2548794"/>
                <a:gd name="connsiteX17" fmla="*/ 2792850 w 4250268"/>
                <a:gd name="connsiteY17" fmla="*/ 914070 h 2548794"/>
                <a:gd name="connsiteX18" fmla="*/ 2792850 w 4250268"/>
                <a:gd name="connsiteY18" fmla="*/ 1028370 h 2548794"/>
                <a:gd name="connsiteX19" fmla="*/ 2869050 w 4250268"/>
                <a:gd name="connsiteY19" fmla="*/ 1047420 h 2548794"/>
                <a:gd name="connsiteX20" fmla="*/ 2926200 w 4250268"/>
                <a:gd name="connsiteY20" fmla="*/ 968045 h 2548794"/>
                <a:gd name="connsiteX21" fmla="*/ 2989700 w 4250268"/>
                <a:gd name="connsiteY21" fmla="*/ 879145 h 2548794"/>
                <a:gd name="connsiteX22" fmla="*/ 3043675 w 4250268"/>
                <a:gd name="connsiteY22" fmla="*/ 809295 h 2548794"/>
                <a:gd name="connsiteX23" fmla="*/ 3132575 w 4250268"/>
                <a:gd name="connsiteY23" fmla="*/ 831520 h 2548794"/>
                <a:gd name="connsiteX24" fmla="*/ 3177025 w 4250268"/>
                <a:gd name="connsiteY24" fmla="*/ 844220 h 2548794"/>
                <a:gd name="connsiteX25" fmla="*/ 3256400 w 4250268"/>
                <a:gd name="connsiteY25" fmla="*/ 764845 h 2548794"/>
                <a:gd name="connsiteX26" fmla="*/ 3294500 w 4250268"/>
                <a:gd name="connsiteY26" fmla="*/ 755320 h 2548794"/>
                <a:gd name="connsiteX27" fmla="*/ 3440550 w 4250268"/>
                <a:gd name="connsiteY27" fmla="*/ 660070 h 2548794"/>
                <a:gd name="connsiteX28" fmla="*/ 3573900 w 4250268"/>
                <a:gd name="connsiteY28" fmla="*/ 710870 h 2548794"/>
                <a:gd name="connsiteX29" fmla="*/ 3732650 w 4250268"/>
                <a:gd name="connsiteY29" fmla="*/ 812470 h 2548794"/>
                <a:gd name="connsiteX30" fmla="*/ 3872350 w 4250268"/>
                <a:gd name="connsiteY30" fmla="*/ 882320 h 2548794"/>
                <a:gd name="connsiteX31" fmla="*/ 3980300 w 4250268"/>
                <a:gd name="connsiteY31" fmla="*/ 866445 h 2548794"/>
                <a:gd name="connsiteX32" fmla="*/ 3942200 w 4250268"/>
                <a:gd name="connsiteY32" fmla="*/ 717220 h 2548794"/>
                <a:gd name="connsiteX33" fmla="*/ 4015225 w 4250268"/>
                <a:gd name="connsiteY33" fmla="*/ 606095 h 2548794"/>
                <a:gd name="connsiteX34" fmla="*/ 4072375 w 4250268"/>
                <a:gd name="connsiteY34" fmla="*/ 450520 h 2548794"/>
                <a:gd name="connsiteX35" fmla="*/ 4116825 w 4250268"/>
                <a:gd name="connsiteY35" fmla="*/ 336220 h 2548794"/>
                <a:gd name="connsiteX36" fmla="*/ 4132700 w 4250268"/>
                <a:gd name="connsiteY36" fmla="*/ 272720 h 2548794"/>
                <a:gd name="connsiteX37" fmla="*/ 4173975 w 4250268"/>
                <a:gd name="connsiteY37" fmla="*/ 212395 h 2548794"/>
                <a:gd name="connsiteX38" fmla="*/ 4205725 w 4250268"/>
                <a:gd name="connsiteY38" fmla="*/ 56820 h 2548794"/>
                <a:gd name="connsiteX39" fmla="*/ 4227950 w 4250268"/>
                <a:gd name="connsiteY39" fmla="*/ 167945 h 2548794"/>
                <a:gd name="connsiteX40" fmla="*/ 4240650 w 4250268"/>
                <a:gd name="connsiteY40" fmla="*/ 1793545 h 2548794"/>
                <a:gd name="connsiteX41" fmla="*/ 4075550 w 4250268"/>
                <a:gd name="connsiteY41" fmla="*/ 1666545 h 2548794"/>
                <a:gd name="connsiteX42" fmla="*/ 3853300 w 4250268"/>
                <a:gd name="connsiteY42" fmla="*/ 1526845 h 2548794"/>
                <a:gd name="connsiteX43" fmla="*/ 3716775 w 4250268"/>
                <a:gd name="connsiteY43" fmla="*/ 1469695 h 2548794"/>
                <a:gd name="connsiteX44" fmla="*/ 3561200 w 4250268"/>
                <a:gd name="connsiteY44" fmla="*/ 1460170 h 2548794"/>
                <a:gd name="connsiteX45" fmla="*/ 3399275 w 4250268"/>
                <a:gd name="connsiteY45" fmla="*/ 1530020 h 2548794"/>
                <a:gd name="connsiteX46" fmla="*/ 3278625 w 4250268"/>
                <a:gd name="connsiteY46" fmla="*/ 1618920 h 2548794"/>
                <a:gd name="connsiteX47" fmla="*/ 3151625 w 4250268"/>
                <a:gd name="connsiteY47" fmla="*/ 1710995 h 2548794"/>
                <a:gd name="connsiteX48" fmla="*/ 3056375 w 4250268"/>
                <a:gd name="connsiteY48" fmla="*/ 1771320 h 2548794"/>
                <a:gd name="connsiteX49" fmla="*/ 2980175 w 4250268"/>
                <a:gd name="connsiteY49" fmla="*/ 1739570 h 2548794"/>
                <a:gd name="connsiteX50" fmla="*/ 2878575 w 4250268"/>
                <a:gd name="connsiteY50" fmla="*/ 1723695 h 2548794"/>
                <a:gd name="connsiteX51" fmla="*/ 2691250 w 4250268"/>
                <a:gd name="connsiteY51" fmla="*/ 1834820 h 2548794"/>
                <a:gd name="connsiteX52" fmla="*/ 2551550 w 4250268"/>
                <a:gd name="connsiteY52" fmla="*/ 1945945 h 2548794"/>
                <a:gd name="connsiteX53" fmla="*/ 2376925 w 4250268"/>
                <a:gd name="connsiteY53" fmla="*/ 1996745 h 2548794"/>
                <a:gd name="connsiteX54" fmla="*/ 2195950 w 4250268"/>
                <a:gd name="connsiteY54" fmla="*/ 2031670 h 2548794"/>
                <a:gd name="connsiteX55" fmla="*/ 2024500 w 4250268"/>
                <a:gd name="connsiteY55" fmla="*/ 2022145 h 2548794"/>
                <a:gd name="connsiteX56" fmla="*/ 1884800 w 4250268"/>
                <a:gd name="connsiteY56" fmla="*/ 2047545 h 2548794"/>
                <a:gd name="connsiteX57" fmla="*/ 1821300 w 4250268"/>
                <a:gd name="connsiteY57" fmla="*/ 2123745 h 2548794"/>
                <a:gd name="connsiteX58" fmla="*/ 1732400 w 4250268"/>
                <a:gd name="connsiteY58" fmla="*/ 2180895 h 2548794"/>
                <a:gd name="connsiteX59" fmla="*/ 1519675 w 4250268"/>
                <a:gd name="connsiteY59" fmla="*/ 2161845 h 2548794"/>
                <a:gd name="connsiteX60" fmla="*/ 1402200 w 4250268"/>
                <a:gd name="connsiteY60" fmla="*/ 2117395 h 2548794"/>
                <a:gd name="connsiteX61" fmla="*/ 1240275 w 4250268"/>
                <a:gd name="connsiteY61" fmla="*/ 2091995 h 2548794"/>
                <a:gd name="connsiteX62" fmla="*/ 1014850 w 4250268"/>
                <a:gd name="connsiteY62" fmla="*/ 2063420 h 2548794"/>
                <a:gd name="connsiteX63" fmla="*/ 871975 w 4250268"/>
                <a:gd name="connsiteY63" fmla="*/ 2152320 h 2548794"/>
                <a:gd name="connsiteX64" fmla="*/ 767200 w 4250268"/>
                <a:gd name="connsiteY64" fmla="*/ 2247570 h 2548794"/>
                <a:gd name="connsiteX65" fmla="*/ 697350 w 4250268"/>
                <a:gd name="connsiteY65" fmla="*/ 2266620 h 2548794"/>
                <a:gd name="connsiteX66" fmla="*/ 598925 w 4250268"/>
                <a:gd name="connsiteY66" fmla="*/ 2282495 h 2548794"/>
                <a:gd name="connsiteX67" fmla="*/ 475100 w 4250268"/>
                <a:gd name="connsiteY67" fmla="*/ 2320595 h 2548794"/>
                <a:gd name="connsiteX68" fmla="*/ 386200 w 4250268"/>
                <a:gd name="connsiteY68" fmla="*/ 2374570 h 2548794"/>
                <a:gd name="connsiteX69" fmla="*/ 297300 w 4250268"/>
                <a:gd name="connsiteY69" fmla="*/ 2476170 h 2548794"/>
                <a:gd name="connsiteX70" fmla="*/ 230625 w 4250268"/>
                <a:gd name="connsiteY70" fmla="*/ 2533320 h 2548794"/>
                <a:gd name="connsiteX71" fmla="*/ 113150 w 4250268"/>
                <a:gd name="connsiteY71" fmla="*/ 2184070 h 2548794"/>
                <a:gd name="connsiteX72" fmla="*/ 49650 w 4250268"/>
                <a:gd name="connsiteY72" fmla="*/ 1974520 h 2548794"/>
                <a:gd name="connsiteX73" fmla="*/ 5200 w 4250268"/>
                <a:gd name="connsiteY73" fmla="*/ 1720520 h 2548794"/>
                <a:gd name="connsiteX0" fmla="*/ 5200 w 4250268"/>
                <a:gd name="connsiteY0" fmla="*/ 1681222 h 2509496"/>
                <a:gd name="connsiteX1" fmla="*/ 176650 w 4250268"/>
                <a:gd name="connsiteY1" fmla="*/ 1522472 h 2509496"/>
                <a:gd name="connsiteX2" fmla="*/ 370325 w 4250268"/>
                <a:gd name="connsiteY2" fmla="*/ 1487547 h 2509496"/>
                <a:gd name="connsiteX3" fmla="*/ 548125 w 4250268"/>
                <a:gd name="connsiteY3" fmla="*/ 1487547 h 2509496"/>
                <a:gd name="connsiteX4" fmla="*/ 751325 w 4250268"/>
                <a:gd name="connsiteY4" fmla="*/ 1468497 h 2509496"/>
                <a:gd name="connsiteX5" fmla="*/ 925950 w 4250268"/>
                <a:gd name="connsiteY5" fmla="*/ 1401822 h 2509496"/>
                <a:gd name="connsiteX6" fmla="*/ 1097400 w 4250268"/>
                <a:gd name="connsiteY6" fmla="*/ 1287522 h 2509496"/>
                <a:gd name="connsiteX7" fmla="*/ 1192650 w 4250268"/>
                <a:gd name="connsiteY7" fmla="*/ 1195447 h 2509496"/>
                <a:gd name="connsiteX8" fmla="*/ 1297425 w 4250268"/>
                <a:gd name="connsiteY8" fmla="*/ 1170047 h 2509496"/>
                <a:gd name="connsiteX9" fmla="*/ 1446650 w 4250268"/>
                <a:gd name="connsiteY9" fmla="*/ 1227197 h 2509496"/>
                <a:gd name="connsiteX10" fmla="*/ 1580000 w 4250268"/>
                <a:gd name="connsiteY10" fmla="*/ 1300222 h 2509496"/>
                <a:gd name="connsiteX11" fmla="*/ 1732400 w 4250268"/>
                <a:gd name="connsiteY11" fmla="*/ 1322447 h 2509496"/>
                <a:gd name="connsiteX12" fmla="*/ 1989575 w 4250268"/>
                <a:gd name="connsiteY12" fmla="*/ 1262122 h 2509496"/>
                <a:gd name="connsiteX13" fmla="*/ 2272150 w 4250268"/>
                <a:gd name="connsiteY13" fmla="*/ 1103372 h 2509496"/>
                <a:gd name="connsiteX14" fmla="*/ 2469000 w 4250268"/>
                <a:gd name="connsiteY14" fmla="*/ 995422 h 2509496"/>
                <a:gd name="connsiteX15" fmla="*/ 2672200 w 4250268"/>
                <a:gd name="connsiteY15" fmla="*/ 827147 h 2509496"/>
                <a:gd name="connsiteX16" fmla="*/ 2754750 w 4250268"/>
                <a:gd name="connsiteY16" fmla="*/ 808097 h 2509496"/>
                <a:gd name="connsiteX17" fmla="*/ 2792850 w 4250268"/>
                <a:gd name="connsiteY17" fmla="*/ 874772 h 2509496"/>
                <a:gd name="connsiteX18" fmla="*/ 2792850 w 4250268"/>
                <a:gd name="connsiteY18" fmla="*/ 989072 h 2509496"/>
                <a:gd name="connsiteX19" fmla="*/ 2869050 w 4250268"/>
                <a:gd name="connsiteY19" fmla="*/ 1008122 h 2509496"/>
                <a:gd name="connsiteX20" fmla="*/ 2926200 w 4250268"/>
                <a:gd name="connsiteY20" fmla="*/ 928747 h 2509496"/>
                <a:gd name="connsiteX21" fmla="*/ 2989700 w 4250268"/>
                <a:gd name="connsiteY21" fmla="*/ 839847 h 2509496"/>
                <a:gd name="connsiteX22" fmla="*/ 3043675 w 4250268"/>
                <a:gd name="connsiteY22" fmla="*/ 769997 h 2509496"/>
                <a:gd name="connsiteX23" fmla="*/ 3132575 w 4250268"/>
                <a:gd name="connsiteY23" fmla="*/ 792222 h 2509496"/>
                <a:gd name="connsiteX24" fmla="*/ 3177025 w 4250268"/>
                <a:gd name="connsiteY24" fmla="*/ 804922 h 2509496"/>
                <a:gd name="connsiteX25" fmla="*/ 3256400 w 4250268"/>
                <a:gd name="connsiteY25" fmla="*/ 725547 h 2509496"/>
                <a:gd name="connsiteX26" fmla="*/ 3294500 w 4250268"/>
                <a:gd name="connsiteY26" fmla="*/ 716022 h 2509496"/>
                <a:gd name="connsiteX27" fmla="*/ 3440550 w 4250268"/>
                <a:gd name="connsiteY27" fmla="*/ 620772 h 2509496"/>
                <a:gd name="connsiteX28" fmla="*/ 3573900 w 4250268"/>
                <a:gd name="connsiteY28" fmla="*/ 671572 h 2509496"/>
                <a:gd name="connsiteX29" fmla="*/ 3732650 w 4250268"/>
                <a:gd name="connsiteY29" fmla="*/ 773172 h 2509496"/>
                <a:gd name="connsiteX30" fmla="*/ 3872350 w 4250268"/>
                <a:gd name="connsiteY30" fmla="*/ 843022 h 2509496"/>
                <a:gd name="connsiteX31" fmla="*/ 3980300 w 4250268"/>
                <a:gd name="connsiteY31" fmla="*/ 827147 h 2509496"/>
                <a:gd name="connsiteX32" fmla="*/ 3942200 w 4250268"/>
                <a:gd name="connsiteY32" fmla="*/ 677922 h 2509496"/>
                <a:gd name="connsiteX33" fmla="*/ 4015225 w 4250268"/>
                <a:gd name="connsiteY33" fmla="*/ 566797 h 2509496"/>
                <a:gd name="connsiteX34" fmla="*/ 4072375 w 4250268"/>
                <a:gd name="connsiteY34" fmla="*/ 411222 h 2509496"/>
                <a:gd name="connsiteX35" fmla="*/ 4116825 w 4250268"/>
                <a:gd name="connsiteY35" fmla="*/ 296922 h 2509496"/>
                <a:gd name="connsiteX36" fmla="*/ 4132700 w 4250268"/>
                <a:gd name="connsiteY36" fmla="*/ 233422 h 2509496"/>
                <a:gd name="connsiteX37" fmla="*/ 4173975 w 4250268"/>
                <a:gd name="connsiteY37" fmla="*/ 173097 h 2509496"/>
                <a:gd name="connsiteX38" fmla="*/ 4237475 w 4250268"/>
                <a:gd name="connsiteY38" fmla="*/ 134997 h 2509496"/>
                <a:gd name="connsiteX39" fmla="*/ 4227950 w 4250268"/>
                <a:gd name="connsiteY39" fmla="*/ 128647 h 2509496"/>
                <a:gd name="connsiteX40" fmla="*/ 4240650 w 4250268"/>
                <a:gd name="connsiteY40" fmla="*/ 1754247 h 2509496"/>
                <a:gd name="connsiteX41" fmla="*/ 4075550 w 4250268"/>
                <a:gd name="connsiteY41" fmla="*/ 1627247 h 2509496"/>
                <a:gd name="connsiteX42" fmla="*/ 3853300 w 4250268"/>
                <a:gd name="connsiteY42" fmla="*/ 1487547 h 2509496"/>
                <a:gd name="connsiteX43" fmla="*/ 3716775 w 4250268"/>
                <a:gd name="connsiteY43" fmla="*/ 1430397 h 2509496"/>
                <a:gd name="connsiteX44" fmla="*/ 3561200 w 4250268"/>
                <a:gd name="connsiteY44" fmla="*/ 1420872 h 2509496"/>
                <a:gd name="connsiteX45" fmla="*/ 3399275 w 4250268"/>
                <a:gd name="connsiteY45" fmla="*/ 1490722 h 2509496"/>
                <a:gd name="connsiteX46" fmla="*/ 3278625 w 4250268"/>
                <a:gd name="connsiteY46" fmla="*/ 1579622 h 2509496"/>
                <a:gd name="connsiteX47" fmla="*/ 3151625 w 4250268"/>
                <a:gd name="connsiteY47" fmla="*/ 1671697 h 2509496"/>
                <a:gd name="connsiteX48" fmla="*/ 3056375 w 4250268"/>
                <a:gd name="connsiteY48" fmla="*/ 1732022 h 2509496"/>
                <a:gd name="connsiteX49" fmla="*/ 2980175 w 4250268"/>
                <a:gd name="connsiteY49" fmla="*/ 1700272 h 2509496"/>
                <a:gd name="connsiteX50" fmla="*/ 2878575 w 4250268"/>
                <a:gd name="connsiteY50" fmla="*/ 1684397 h 2509496"/>
                <a:gd name="connsiteX51" fmla="*/ 2691250 w 4250268"/>
                <a:gd name="connsiteY51" fmla="*/ 1795522 h 2509496"/>
                <a:gd name="connsiteX52" fmla="*/ 2551550 w 4250268"/>
                <a:gd name="connsiteY52" fmla="*/ 1906647 h 2509496"/>
                <a:gd name="connsiteX53" fmla="*/ 2376925 w 4250268"/>
                <a:gd name="connsiteY53" fmla="*/ 1957447 h 2509496"/>
                <a:gd name="connsiteX54" fmla="*/ 2195950 w 4250268"/>
                <a:gd name="connsiteY54" fmla="*/ 1992372 h 2509496"/>
                <a:gd name="connsiteX55" fmla="*/ 2024500 w 4250268"/>
                <a:gd name="connsiteY55" fmla="*/ 1982847 h 2509496"/>
                <a:gd name="connsiteX56" fmla="*/ 1884800 w 4250268"/>
                <a:gd name="connsiteY56" fmla="*/ 2008247 h 2509496"/>
                <a:gd name="connsiteX57" fmla="*/ 1821300 w 4250268"/>
                <a:gd name="connsiteY57" fmla="*/ 2084447 h 2509496"/>
                <a:gd name="connsiteX58" fmla="*/ 1732400 w 4250268"/>
                <a:gd name="connsiteY58" fmla="*/ 2141597 h 2509496"/>
                <a:gd name="connsiteX59" fmla="*/ 1519675 w 4250268"/>
                <a:gd name="connsiteY59" fmla="*/ 2122547 h 2509496"/>
                <a:gd name="connsiteX60" fmla="*/ 1402200 w 4250268"/>
                <a:gd name="connsiteY60" fmla="*/ 2078097 h 2509496"/>
                <a:gd name="connsiteX61" fmla="*/ 1240275 w 4250268"/>
                <a:gd name="connsiteY61" fmla="*/ 2052697 h 2509496"/>
                <a:gd name="connsiteX62" fmla="*/ 1014850 w 4250268"/>
                <a:gd name="connsiteY62" fmla="*/ 2024122 h 2509496"/>
                <a:gd name="connsiteX63" fmla="*/ 871975 w 4250268"/>
                <a:gd name="connsiteY63" fmla="*/ 2113022 h 2509496"/>
                <a:gd name="connsiteX64" fmla="*/ 767200 w 4250268"/>
                <a:gd name="connsiteY64" fmla="*/ 2208272 h 2509496"/>
                <a:gd name="connsiteX65" fmla="*/ 697350 w 4250268"/>
                <a:gd name="connsiteY65" fmla="*/ 2227322 h 2509496"/>
                <a:gd name="connsiteX66" fmla="*/ 598925 w 4250268"/>
                <a:gd name="connsiteY66" fmla="*/ 2243197 h 2509496"/>
                <a:gd name="connsiteX67" fmla="*/ 475100 w 4250268"/>
                <a:gd name="connsiteY67" fmla="*/ 2281297 h 2509496"/>
                <a:gd name="connsiteX68" fmla="*/ 386200 w 4250268"/>
                <a:gd name="connsiteY68" fmla="*/ 2335272 h 2509496"/>
                <a:gd name="connsiteX69" fmla="*/ 297300 w 4250268"/>
                <a:gd name="connsiteY69" fmla="*/ 2436872 h 2509496"/>
                <a:gd name="connsiteX70" fmla="*/ 230625 w 4250268"/>
                <a:gd name="connsiteY70" fmla="*/ 2494022 h 2509496"/>
                <a:gd name="connsiteX71" fmla="*/ 113150 w 4250268"/>
                <a:gd name="connsiteY71" fmla="*/ 2144772 h 2509496"/>
                <a:gd name="connsiteX72" fmla="*/ 49650 w 4250268"/>
                <a:gd name="connsiteY72" fmla="*/ 1935222 h 2509496"/>
                <a:gd name="connsiteX73" fmla="*/ 5200 w 4250268"/>
                <a:gd name="connsiteY73" fmla="*/ 1681222 h 2509496"/>
                <a:gd name="connsiteX0" fmla="*/ 5200 w 4250268"/>
                <a:gd name="connsiteY0" fmla="*/ 1681222 h 2509496"/>
                <a:gd name="connsiteX1" fmla="*/ 176650 w 4250268"/>
                <a:gd name="connsiteY1" fmla="*/ 1522472 h 2509496"/>
                <a:gd name="connsiteX2" fmla="*/ 370325 w 4250268"/>
                <a:gd name="connsiteY2" fmla="*/ 1487547 h 2509496"/>
                <a:gd name="connsiteX3" fmla="*/ 548125 w 4250268"/>
                <a:gd name="connsiteY3" fmla="*/ 1487547 h 2509496"/>
                <a:gd name="connsiteX4" fmla="*/ 751325 w 4250268"/>
                <a:gd name="connsiteY4" fmla="*/ 1468497 h 2509496"/>
                <a:gd name="connsiteX5" fmla="*/ 925950 w 4250268"/>
                <a:gd name="connsiteY5" fmla="*/ 1401822 h 2509496"/>
                <a:gd name="connsiteX6" fmla="*/ 1097400 w 4250268"/>
                <a:gd name="connsiteY6" fmla="*/ 1287522 h 2509496"/>
                <a:gd name="connsiteX7" fmla="*/ 1192650 w 4250268"/>
                <a:gd name="connsiteY7" fmla="*/ 1195447 h 2509496"/>
                <a:gd name="connsiteX8" fmla="*/ 1297425 w 4250268"/>
                <a:gd name="connsiteY8" fmla="*/ 1170047 h 2509496"/>
                <a:gd name="connsiteX9" fmla="*/ 1446650 w 4250268"/>
                <a:gd name="connsiteY9" fmla="*/ 1227197 h 2509496"/>
                <a:gd name="connsiteX10" fmla="*/ 1580000 w 4250268"/>
                <a:gd name="connsiteY10" fmla="*/ 1300222 h 2509496"/>
                <a:gd name="connsiteX11" fmla="*/ 1732400 w 4250268"/>
                <a:gd name="connsiteY11" fmla="*/ 1322447 h 2509496"/>
                <a:gd name="connsiteX12" fmla="*/ 1989575 w 4250268"/>
                <a:gd name="connsiteY12" fmla="*/ 1262122 h 2509496"/>
                <a:gd name="connsiteX13" fmla="*/ 2272150 w 4250268"/>
                <a:gd name="connsiteY13" fmla="*/ 1103372 h 2509496"/>
                <a:gd name="connsiteX14" fmla="*/ 2469000 w 4250268"/>
                <a:gd name="connsiteY14" fmla="*/ 995422 h 2509496"/>
                <a:gd name="connsiteX15" fmla="*/ 2672200 w 4250268"/>
                <a:gd name="connsiteY15" fmla="*/ 827147 h 2509496"/>
                <a:gd name="connsiteX16" fmla="*/ 2754750 w 4250268"/>
                <a:gd name="connsiteY16" fmla="*/ 808097 h 2509496"/>
                <a:gd name="connsiteX17" fmla="*/ 2792850 w 4250268"/>
                <a:gd name="connsiteY17" fmla="*/ 874772 h 2509496"/>
                <a:gd name="connsiteX18" fmla="*/ 2792850 w 4250268"/>
                <a:gd name="connsiteY18" fmla="*/ 989072 h 2509496"/>
                <a:gd name="connsiteX19" fmla="*/ 2869050 w 4250268"/>
                <a:gd name="connsiteY19" fmla="*/ 1008122 h 2509496"/>
                <a:gd name="connsiteX20" fmla="*/ 2926200 w 4250268"/>
                <a:gd name="connsiteY20" fmla="*/ 928747 h 2509496"/>
                <a:gd name="connsiteX21" fmla="*/ 2989700 w 4250268"/>
                <a:gd name="connsiteY21" fmla="*/ 839847 h 2509496"/>
                <a:gd name="connsiteX22" fmla="*/ 3043675 w 4250268"/>
                <a:gd name="connsiteY22" fmla="*/ 769997 h 2509496"/>
                <a:gd name="connsiteX23" fmla="*/ 3132575 w 4250268"/>
                <a:gd name="connsiteY23" fmla="*/ 792222 h 2509496"/>
                <a:gd name="connsiteX24" fmla="*/ 3177025 w 4250268"/>
                <a:gd name="connsiteY24" fmla="*/ 804922 h 2509496"/>
                <a:gd name="connsiteX25" fmla="*/ 3256400 w 4250268"/>
                <a:gd name="connsiteY25" fmla="*/ 725547 h 2509496"/>
                <a:gd name="connsiteX26" fmla="*/ 3294500 w 4250268"/>
                <a:gd name="connsiteY26" fmla="*/ 716022 h 2509496"/>
                <a:gd name="connsiteX27" fmla="*/ 3440550 w 4250268"/>
                <a:gd name="connsiteY27" fmla="*/ 620772 h 2509496"/>
                <a:gd name="connsiteX28" fmla="*/ 3573900 w 4250268"/>
                <a:gd name="connsiteY28" fmla="*/ 671572 h 2509496"/>
                <a:gd name="connsiteX29" fmla="*/ 3732650 w 4250268"/>
                <a:gd name="connsiteY29" fmla="*/ 773172 h 2509496"/>
                <a:gd name="connsiteX30" fmla="*/ 3872350 w 4250268"/>
                <a:gd name="connsiteY30" fmla="*/ 843022 h 2509496"/>
                <a:gd name="connsiteX31" fmla="*/ 3980300 w 4250268"/>
                <a:gd name="connsiteY31" fmla="*/ 827147 h 2509496"/>
                <a:gd name="connsiteX32" fmla="*/ 3942200 w 4250268"/>
                <a:gd name="connsiteY32" fmla="*/ 677922 h 2509496"/>
                <a:gd name="connsiteX33" fmla="*/ 4015225 w 4250268"/>
                <a:gd name="connsiteY33" fmla="*/ 566797 h 2509496"/>
                <a:gd name="connsiteX34" fmla="*/ 4072375 w 4250268"/>
                <a:gd name="connsiteY34" fmla="*/ 411222 h 2509496"/>
                <a:gd name="connsiteX35" fmla="*/ 4116825 w 4250268"/>
                <a:gd name="connsiteY35" fmla="*/ 296922 h 2509496"/>
                <a:gd name="connsiteX36" fmla="*/ 4132700 w 4250268"/>
                <a:gd name="connsiteY36" fmla="*/ 233422 h 2509496"/>
                <a:gd name="connsiteX37" fmla="*/ 4173975 w 4250268"/>
                <a:gd name="connsiteY37" fmla="*/ 173097 h 2509496"/>
                <a:gd name="connsiteX38" fmla="*/ 4237475 w 4250268"/>
                <a:gd name="connsiteY38" fmla="*/ 134997 h 2509496"/>
                <a:gd name="connsiteX39" fmla="*/ 4227950 w 4250268"/>
                <a:gd name="connsiteY39" fmla="*/ 128647 h 2509496"/>
                <a:gd name="connsiteX40" fmla="*/ 4240650 w 4250268"/>
                <a:gd name="connsiteY40" fmla="*/ 1754247 h 2509496"/>
                <a:gd name="connsiteX41" fmla="*/ 4075550 w 4250268"/>
                <a:gd name="connsiteY41" fmla="*/ 1627247 h 2509496"/>
                <a:gd name="connsiteX42" fmla="*/ 3853300 w 4250268"/>
                <a:gd name="connsiteY42" fmla="*/ 1487547 h 2509496"/>
                <a:gd name="connsiteX43" fmla="*/ 3716775 w 4250268"/>
                <a:gd name="connsiteY43" fmla="*/ 1430397 h 2509496"/>
                <a:gd name="connsiteX44" fmla="*/ 3561200 w 4250268"/>
                <a:gd name="connsiteY44" fmla="*/ 1420872 h 2509496"/>
                <a:gd name="connsiteX45" fmla="*/ 3399275 w 4250268"/>
                <a:gd name="connsiteY45" fmla="*/ 1490722 h 2509496"/>
                <a:gd name="connsiteX46" fmla="*/ 3278625 w 4250268"/>
                <a:gd name="connsiteY46" fmla="*/ 1579622 h 2509496"/>
                <a:gd name="connsiteX47" fmla="*/ 3151625 w 4250268"/>
                <a:gd name="connsiteY47" fmla="*/ 1671697 h 2509496"/>
                <a:gd name="connsiteX48" fmla="*/ 3056375 w 4250268"/>
                <a:gd name="connsiteY48" fmla="*/ 1732022 h 2509496"/>
                <a:gd name="connsiteX49" fmla="*/ 2980175 w 4250268"/>
                <a:gd name="connsiteY49" fmla="*/ 1700272 h 2509496"/>
                <a:gd name="connsiteX50" fmla="*/ 2878575 w 4250268"/>
                <a:gd name="connsiteY50" fmla="*/ 1684397 h 2509496"/>
                <a:gd name="connsiteX51" fmla="*/ 2691250 w 4250268"/>
                <a:gd name="connsiteY51" fmla="*/ 1795522 h 2509496"/>
                <a:gd name="connsiteX52" fmla="*/ 2551550 w 4250268"/>
                <a:gd name="connsiteY52" fmla="*/ 1906647 h 2509496"/>
                <a:gd name="connsiteX53" fmla="*/ 2376925 w 4250268"/>
                <a:gd name="connsiteY53" fmla="*/ 1957447 h 2509496"/>
                <a:gd name="connsiteX54" fmla="*/ 2195950 w 4250268"/>
                <a:gd name="connsiteY54" fmla="*/ 1992372 h 2509496"/>
                <a:gd name="connsiteX55" fmla="*/ 2024500 w 4250268"/>
                <a:gd name="connsiteY55" fmla="*/ 1982847 h 2509496"/>
                <a:gd name="connsiteX56" fmla="*/ 1884800 w 4250268"/>
                <a:gd name="connsiteY56" fmla="*/ 2008247 h 2509496"/>
                <a:gd name="connsiteX57" fmla="*/ 1821300 w 4250268"/>
                <a:gd name="connsiteY57" fmla="*/ 2084447 h 2509496"/>
                <a:gd name="connsiteX58" fmla="*/ 1732400 w 4250268"/>
                <a:gd name="connsiteY58" fmla="*/ 2141597 h 2509496"/>
                <a:gd name="connsiteX59" fmla="*/ 1519675 w 4250268"/>
                <a:gd name="connsiteY59" fmla="*/ 2122547 h 2509496"/>
                <a:gd name="connsiteX60" fmla="*/ 1402200 w 4250268"/>
                <a:gd name="connsiteY60" fmla="*/ 2078097 h 2509496"/>
                <a:gd name="connsiteX61" fmla="*/ 1240275 w 4250268"/>
                <a:gd name="connsiteY61" fmla="*/ 2052697 h 2509496"/>
                <a:gd name="connsiteX62" fmla="*/ 1014850 w 4250268"/>
                <a:gd name="connsiteY62" fmla="*/ 2024122 h 2509496"/>
                <a:gd name="connsiteX63" fmla="*/ 871975 w 4250268"/>
                <a:gd name="connsiteY63" fmla="*/ 2113022 h 2509496"/>
                <a:gd name="connsiteX64" fmla="*/ 767200 w 4250268"/>
                <a:gd name="connsiteY64" fmla="*/ 2208272 h 2509496"/>
                <a:gd name="connsiteX65" fmla="*/ 697350 w 4250268"/>
                <a:gd name="connsiteY65" fmla="*/ 2227322 h 2509496"/>
                <a:gd name="connsiteX66" fmla="*/ 598925 w 4250268"/>
                <a:gd name="connsiteY66" fmla="*/ 2243197 h 2509496"/>
                <a:gd name="connsiteX67" fmla="*/ 475100 w 4250268"/>
                <a:gd name="connsiteY67" fmla="*/ 2281297 h 2509496"/>
                <a:gd name="connsiteX68" fmla="*/ 386200 w 4250268"/>
                <a:gd name="connsiteY68" fmla="*/ 2335272 h 2509496"/>
                <a:gd name="connsiteX69" fmla="*/ 297300 w 4250268"/>
                <a:gd name="connsiteY69" fmla="*/ 2436872 h 2509496"/>
                <a:gd name="connsiteX70" fmla="*/ 230625 w 4250268"/>
                <a:gd name="connsiteY70" fmla="*/ 2494022 h 2509496"/>
                <a:gd name="connsiteX71" fmla="*/ 113150 w 4250268"/>
                <a:gd name="connsiteY71" fmla="*/ 2144772 h 2509496"/>
                <a:gd name="connsiteX72" fmla="*/ 49650 w 4250268"/>
                <a:gd name="connsiteY72" fmla="*/ 1935222 h 2509496"/>
                <a:gd name="connsiteX73" fmla="*/ 5200 w 4250268"/>
                <a:gd name="connsiteY73" fmla="*/ 1681222 h 2509496"/>
                <a:gd name="connsiteX0" fmla="*/ 5200 w 4241589"/>
                <a:gd name="connsiteY0" fmla="*/ 1681222 h 2509496"/>
                <a:gd name="connsiteX1" fmla="*/ 176650 w 4241589"/>
                <a:gd name="connsiteY1" fmla="*/ 1522472 h 2509496"/>
                <a:gd name="connsiteX2" fmla="*/ 370325 w 4241589"/>
                <a:gd name="connsiteY2" fmla="*/ 1487547 h 2509496"/>
                <a:gd name="connsiteX3" fmla="*/ 548125 w 4241589"/>
                <a:gd name="connsiteY3" fmla="*/ 1487547 h 2509496"/>
                <a:gd name="connsiteX4" fmla="*/ 751325 w 4241589"/>
                <a:gd name="connsiteY4" fmla="*/ 1468497 h 2509496"/>
                <a:gd name="connsiteX5" fmla="*/ 925950 w 4241589"/>
                <a:gd name="connsiteY5" fmla="*/ 1401822 h 2509496"/>
                <a:gd name="connsiteX6" fmla="*/ 1097400 w 4241589"/>
                <a:gd name="connsiteY6" fmla="*/ 1287522 h 2509496"/>
                <a:gd name="connsiteX7" fmla="*/ 1192650 w 4241589"/>
                <a:gd name="connsiteY7" fmla="*/ 1195447 h 2509496"/>
                <a:gd name="connsiteX8" fmla="*/ 1297425 w 4241589"/>
                <a:gd name="connsiteY8" fmla="*/ 1170047 h 2509496"/>
                <a:gd name="connsiteX9" fmla="*/ 1446650 w 4241589"/>
                <a:gd name="connsiteY9" fmla="*/ 1227197 h 2509496"/>
                <a:gd name="connsiteX10" fmla="*/ 1580000 w 4241589"/>
                <a:gd name="connsiteY10" fmla="*/ 1300222 h 2509496"/>
                <a:gd name="connsiteX11" fmla="*/ 1732400 w 4241589"/>
                <a:gd name="connsiteY11" fmla="*/ 1322447 h 2509496"/>
                <a:gd name="connsiteX12" fmla="*/ 1989575 w 4241589"/>
                <a:gd name="connsiteY12" fmla="*/ 1262122 h 2509496"/>
                <a:gd name="connsiteX13" fmla="*/ 2272150 w 4241589"/>
                <a:gd name="connsiteY13" fmla="*/ 1103372 h 2509496"/>
                <a:gd name="connsiteX14" fmla="*/ 2469000 w 4241589"/>
                <a:gd name="connsiteY14" fmla="*/ 995422 h 2509496"/>
                <a:gd name="connsiteX15" fmla="*/ 2672200 w 4241589"/>
                <a:gd name="connsiteY15" fmla="*/ 827147 h 2509496"/>
                <a:gd name="connsiteX16" fmla="*/ 2754750 w 4241589"/>
                <a:gd name="connsiteY16" fmla="*/ 808097 h 2509496"/>
                <a:gd name="connsiteX17" fmla="*/ 2792850 w 4241589"/>
                <a:gd name="connsiteY17" fmla="*/ 874772 h 2509496"/>
                <a:gd name="connsiteX18" fmla="*/ 2792850 w 4241589"/>
                <a:gd name="connsiteY18" fmla="*/ 989072 h 2509496"/>
                <a:gd name="connsiteX19" fmla="*/ 2869050 w 4241589"/>
                <a:gd name="connsiteY19" fmla="*/ 1008122 h 2509496"/>
                <a:gd name="connsiteX20" fmla="*/ 2926200 w 4241589"/>
                <a:gd name="connsiteY20" fmla="*/ 928747 h 2509496"/>
                <a:gd name="connsiteX21" fmla="*/ 2989700 w 4241589"/>
                <a:gd name="connsiteY21" fmla="*/ 839847 h 2509496"/>
                <a:gd name="connsiteX22" fmla="*/ 3043675 w 4241589"/>
                <a:gd name="connsiteY22" fmla="*/ 769997 h 2509496"/>
                <a:gd name="connsiteX23" fmla="*/ 3132575 w 4241589"/>
                <a:gd name="connsiteY23" fmla="*/ 792222 h 2509496"/>
                <a:gd name="connsiteX24" fmla="*/ 3177025 w 4241589"/>
                <a:gd name="connsiteY24" fmla="*/ 804922 h 2509496"/>
                <a:gd name="connsiteX25" fmla="*/ 3256400 w 4241589"/>
                <a:gd name="connsiteY25" fmla="*/ 725547 h 2509496"/>
                <a:gd name="connsiteX26" fmla="*/ 3294500 w 4241589"/>
                <a:gd name="connsiteY26" fmla="*/ 716022 h 2509496"/>
                <a:gd name="connsiteX27" fmla="*/ 3440550 w 4241589"/>
                <a:gd name="connsiteY27" fmla="*/ 620772 h 2509496"/>
                <a:gd name="connsiteX28" fmla="*/ 3573900 w 4241589"/>
                <a:gd name="connsiteY28" fmla="*/ 671572 h 2509496"/>
                <a:gd name="connsiteX29" fmla="*/ 3732650 w 4241589"/>
                <a:gd name="connsiteY29" fmla="*/ 773172 h 2509496"/>
                <a:gd name="connsiteX30" fmla="*/ 3872350 w 4241589"/>
                <a:gd name="connsiteY30" fmla="*/ 843022 h 2509496"/>
                <a:gd name="connsiteX31" fmla="*/ 3980300 w 4241589"/>
                <a:gd name="connsiteY31" fmla="*/ 827147 h 2509496"/>
                <a:gd name="connsiteX32" fmla="*/ 3942200 w 4241589"/>
                <a:gd name="connsiteY32" fmla="*/ 677922 h 2509496"/>
                <a:gd name="connsiteX33" fmla="*/ 4015225 w 4241589"/>
                <a:gd name="connsiteY33" fmla="*/ 566797 h 2509496"/>
                <a:gd name="connsiteX34" fmla="*/ 4072375 w 4241589"/>
                <a:gd name="connsiteY34" fmla="*/ 411222 h 2509496"/>
                <a:gd name="connsiteX35" fmla="*/ 4116825 w 4241589"/>
                <a:gd name="connsiteY35" fmla="*/ 296922 h 2509496"/>
                <a:gd name="connsiteX36" fmla="*/ 4132700 w 4241589"/>
                <a:gd name="connsiteY36" fmla="*/ 233422 h 2509496"/>
                <a:gd name="connsiteX37" fmla="*/ 4173975 w 4241589"/>
                <a:gd name="connsiteY37" fmla="*/ 173097 h 2509496"/>
                <a:gd name="connsiteX38" fmla="*/ 4237475 w 4241589"/>
                <a:gd name="connsiteY38" fmla="*/ 134997 h 2509496"/>
                <a:gd name="connsiteX39" fmla="*/ 4227950 w 4241589"/>
                <a:gd name="connsiteY39" fmla="*/ 128647 h 2509496"/>
                <a:gd name="connsiteX40" fmla="*/ 4240650 w 4241589"/>
                <a:gd name="connsiteY40" fmla="*/ 1754247 h 2509496"/>
                <a:gd name="connsiteX41" fmla="*/ 4221600 w 4241589"/>
                <a:gd name="connsiteY41" fmla="*/ 1751072 h 2509496"/>
                <a:gd name="connsiteX42" fmla="*/ 4075550 w 4241589"/>
                <a:gd name="connsiteY42" fmla="*/ 1627247 h 2509496"/>
                <a:gd name="connsiteX43" fmla="*/ 3853300 w 4241589"/>
                <a:gd name="connsiteY43" fmla="*/ 1487547 h 2509496"/>
                <a:gd name="connsiteX44" fmla="*/ 3716775 w 4241589"/>
                <a:gd name="connsiteY44" fmla="*/ 1430397 h 2509496"/>
                <a:gd name="connsiteX45" fmla="*/ 3561200 w 4241589"/>
                <a:gd name="connsiteY45" fmla="*/ 1420872 h 2509496"/>
                <a:gd name="connsiteX46" fmla="*/ 3399275 w 4241589"/>
                <a:gd name="connsiteY46" fmla="*/ 1490722 h 2509496"/>
                <a:gd name="connsiteX47" fmla="*/ 3278625 w 4241589"/>
                <a:gd name="connsiteY47" fmla="*/ 1579622 h 2509496"/>
                <a:gd name="connsiteX48" fmla="*/ 3151625 w 4241589"/>
                <a:gd name="connsiteY48" fmla="*/ 1671697 h 2509496"/>
                <a:gd name="connsiteX49" fmla="*/ 3056375 w 4241589"/>
                <a:gd name="connsiteY49" fmla="*/ 1732022 h 2509496"/>
                <a:gd name="connsiteX50" fmla="*/ 2980175 w 4241589"/>
                <a:gd name="connsiteY50" fmla="*/ 1700272 h 2509496"/>
                <a:gd name="connsiteX51" fmla="*/ 2878575 w 4241589"/>
                <a:gd name="connsiteY51" fmla="*/ 1684397 h 2509496"/>
                <a:gd name="connsiteX52" fmla="*/ 2691250 w 4241589"/>
                <a:gd name="connsiteY52" fmla="*/ 1795522 h 2509496"/>
                <a:gd name="connsiteX53" fmla="*/ 2551550 w 4241589"/>
                <a:gd name="connsiteY53" fmla="*/ 1906647 h 2509496"/>
                <a:gd name="connsiteX54" fmla="*/ 2376925 w 4241589"/>
                <a:gd name="connsiteY54" fmla="*/ 1957447 h 2509496"/>
                <a:gd name="connsiteX55" fmla="*/ 2195950 w 4241589"/>
                <a:gd name="connsiteY55" fmla="*/ 1992372 h 2509496"/>
                <a:gd name="connsiteX56" fmla="*/ 2024500 w 4241589"/>
                <a:gd name="connsiteY56" fmla="*/ 1982847 h 2509496"/>
                <a:gd name="connsiteX57" fmla="*/ 1884800 w 4241589"/>
                <a:gd name="connsiteY57" fmla="*/ 2008247 h 2509496"/>
                <a:gd name="connsiteX58" fmla="*/ 1821300 w 4241589"/>
                <a:gd name="connsiteY58" fmla="*/ 2084447 h 2509496"/>
                <a:gd name="connsiteX59" fmla="*/ 1732400 w 4241589"/>
                <a:gd name="connsiteY59" fmla="*/ 2141597 h 2509496"/>
                <a:gd name="connsiteX60" fmla="*/ 1519675 w 4241589"/>
                <a:gd name="connsiteY60" fmla="*/ 2122547 h 2509496"/>
                <a:gd name="connsiteX61" fmla="*/ 1402200 w 4241589"/>
                <a:gd name="connsiteY61" fmla="*/ 2078097 h 2509496"/>
                <a:gd name="connsiteX62" fmla="*/ 1240275 w 4241589"/>
                <a:gd name="connsiteY62" fmla="*/ 2052697 h 2509496"/>
                <a:gd name="connsiteX63" fmla="*/ 1014850 w 4241589"/>
                <a:gd name="connsiteY63" fmla="*/ 2024122 h 2509496"/>
                <a:gd name="connsiteX64" fmla="*/ 871975 w 4241589"/>
                <a:gd name="connsiteY64" fmla="*/ 2113022 h 2509496"/>
                <a:gd name="connsiteX65" fmla="*/ 767200 w 4241589"/>
                <a:gd name="connsiteY65" fmla="*/ 2208272 h 2509496"/>
                <a:gd name="connsiteX66" fmla="*/ 697350 w 4241589"/>
                <a:gd name="connsiteY66" fmla="*/ 2227322 h 2509496"/>
                <a:gd name="connsiteX67" fmla="*/ 598925 w 4241589"/>
                <a:gd name="connsiteY67" fmla="*/ 2243197 h 2509496"/>
                <a:gd name="connsiteX68" fmla="*/ 475100 w 4241589"/>
                <a:gd name="connsiteY68" fmla="*/ 2281297 h 2509496"/>
                <a:gd name="connsiteX69" fmla="*/ 386200 w 4241589"/>
                <a:gd name="connsiteY69" fmla="*/ 2335272 h 2509496"/>
                <a:gd name="connsiteX70" fmla="*/ 297300 w 4241589"/>
                <a:gd name="connsiteY70" fmla="*/ 2436872 h 2509496"/>
                <a:gd name="connsiteX71" fmla="*/ 230625 w 4241589"/>
                <a:gd name="connsiteY71" fmla="*/ 2494022 h 2509496"/>
                <a:gd name="connsiteX72" fmla="*/ 113150 w 4241589"/>
                <a:gd name="connsiteY72" fmla="*/ 2144772 h 2509496"/>
                <a:gd name="connsiteX73" fmla="*/ 49650 w 4241589"/>
                <a:gd name="connsiteY73" fmla="*/ 1935222 h 2509496"/>
                <a:gd name="connsiteX74" fmla="*/ 5200 w 4241589"/>
                <a:gd name="connsiteY74" fmla="*/ 1681222 h 2509496"/>
                <a:gd name="connsiteX0" fmla="*/ 7527 w 4243916"/>
                <a:gd name="connsiteY0" fmla="*/ 1681222 h 2509496"/>
                <a:gd name="connsiteX1" fmla="*/ 217077 w 4243916"/>
                <a:gd name="connsiteY1" fmla="*/ 1551047 h 2509496"/>
                <a:gd name="connsiteX2" fmla="*/ 372652 w 4243916"/>
                <a:gd name="connsiteY2" fmla="*/ 1487547 h 2509496"/>
                <a:gd name="connsiteX3" fmla="*/ 550452 w 4243916"/>
                <a:gd name="connsiteY3" fmla="*/ 1487547 h 2509496"/>
                <a:gd name="connsiteX4" fmla="*/ 753652 w 4243916"/>
                <a:gd name="connsiteY4" fmla="*/ 1468497 h 2509496"/>
                <a:gd name="connsiteX5" fmla="*/ 928277 w 4243916"/>
                <a:gd name="connsiteY5" fmla="*/ 1401822 h 2509496"/>
                <a:gd name="connsiteX6" fmla="*/ 1099727 w 4243916"/>
                <a:gd name="connsiteY6" fmla="*/ 1287522 h 2509496"/>
                <a:gd name="connsiteX7" fmla="*/ 1194977 w 4243916"/>
                <a:gd name="connsiteY7" fmla="*/ 1195447 h 2509496"/>
                <a:gd name="connsiteX8" fmla="*/ 1299752 w 4243916"/>
                <a:gd name="connsiteY8" fmla="*/ 1170047 h 2509496"/>
                <a:gd name="connsiteX9" fmla="*/ 1448977 w 4243916"/>
                <a:gd name="connsiteY9" fmla="*/ 1227197 h 2509496"/>
                <a:gd name="connsiteX10" fmla="*/ 1582327 w 4243916"/>
                <a:gd name="connsiteY10" fmla="*/ 1300222 h 2509496"/>
                <a:gd name="connsiteX11" fmla="*/ 1734727 w 4243916"/>
                <a:gd name="connsiteY11" fmla="*/ 1322447 h 2509496"/>
                <a:gd name="connsiteX12" fmla="*/ 1991902 w 4243916"/>
                <a:gd name="connsiteY12" fmla="*/ 1262122 h 2509496"/>
                <a:gd name="connsiteX13" fmla="*/ 2274477 w 4243916"/>
                <a:gd name="connsiteY13" fmla="*/ 1103372 h 2509496"/>
                <a:gd name="connsiteX14" fmla="*/ 2471327 w 4243916"/>
                <a:gd name="connsiteY14" fmla="*/ 995422 h 2509496"/>
                <a:gd name="connsiteX15" fmla="*/ 2674527 w 4243916"/>
                <a:gd name="connsiteY15" fmla="*/ 827147 h 2509496"/>
                <a:gd name="connsiteX16" fmla="*/ 2757077 w 4243916"/>
                <a:gd name="connsiteY16" fmla="*/ 808097 h 2509496"/>
                <a:gd name="connsiteX17" fmla="*/ 2795177 w 4243916"/>
                <a:gd name="connsiteY17" fmla="*/ 874772 h 2509496"/>
                <a:gd name="connsiteX18" fmla="*/ 2795177 w 4243916"/>
                <a:gd name="connsiteY18" fmla="*/ 989072 h 2509496"/>
                <a:gd name="connsiteX19" fmla="*/ 2871377 w 4243916"/>
                <a:gd name="connsiteY19" fmla="*/ 1008122 h 2509496"/>
                <a:gd name="connsiteX20" fmla="*/ 2928527 w 4243916"/>
                <a:gd name="connsiteY20" fmla="*/ 928747 h 2509496"/>
                <a:gd name="connsiteX21" fmla="*/ 2992027 w 4243916"/>
                <a:gd name="connsiteY21" fmla="*/ 839847 h 2509496"/>
                <a:gd name="connsiteX22" fmla="*/ 3046002 w 4243916"/>
                <a:gd name="connsiteY22" fmla="*/ 769997 h 2509496"/>
                <a:gd name="connsiteX23" fmla="*/ 3134902 w 4243916"/>
                <a:gd name="connsiteY23" fmla="*/ 792222 h 2509496"/>
                <a:gd name="connsiteX24" fmla="*/ 3179352 w 4243916"/>
                <a:gd name="connsiteY24" fmla="*/ 804922 h 2509496"/>
                <a:gd name="connsiteX25" fmla="*/ 3258727 w 4243916"/>
                <a:gd name="connsiteY25" fmla="*/ 725547 h 2509496"/>
                <a:gd name="connsiteX26" fmla="*/ 3296827 w 4243916"/>
                <a:gd name="connsiteY26" fmla="*/ 716022 h 2509496"/>
                <a:gd name="connsiteX27" fmla="*/ 3442877 w 4243916"/>
                <a:gd name="connsiteY27" fmla="*/ 620772 h 2509496"/>
                <a:gd name="connsiteX28" fmla="*/ 3576227 w 4243916"/>
                <a:gd name="connsiteY28" fmla="*/ 671572 h 2509496"/>
                <a:gd name="connsiteX29" fmla="*/ 3734977 w 4243916"/>
                <a:gd name="connsiteY29" fmla="*/ 773172 h 2509496"/>
                <a:gd name="connsiteX30" fmla="*/ 3874677 w 4243916"/>
                <a:gd name="connsiteY30" fmla="*/ 843022 h 2509496"/>
                <a:gd name="connsiteX31" fmla="*/ 3982627 w 4243916"/>
                <a:gd name="connsiteY31" fmla="*/ 827147 h 2509496"/>
                <a:gd name="connsiteX32" fmla="*/ 3944527 w 4243916"/>
                <a:gd name="connsiteY32" fmla="*/ 677922 h 2509496"/>
                <a:gd name="connsiteX33" fmla="*/ 4017552 w 4243916"/>
                <a:gd name="connsiteY33" fmla="*/ 566797 h 2509496"/>
                <a:gd name="connsiteX34" fmla="*/ 4074702 w 4243916"/>
                <a:gd name="connsiteY34" fmla="*/ 411222 h 2509496"/>
                <a:gd name="connsiteX35" fmla="*/ 4119152 w 4243916"/>
                <a:gd name="connsiteY35" fmla="*/ 296922 h 2509496"/>
                <a:gd name="connsiteX36" fmla="*/ 4135027 w 4243916"/>
                <a:gd name="connsiteY36" fmla="*/ 233422 h 2509496"/>
                <a:gd name="connsiteX37" fmla="*/ 4176302 w 4243916"/>
                <a:gd name="connsiteY37" fmla="*/ 173097 h 2509496"/>
                <a:gd name="connsiteX38" fmla="*/ 4239802 w 4243916"/>
                <a:gd name="connsiteY38" fmla="*/ 134997 h 2509496"/>
                <a:gd name="connsiteX39" fmla="*/ 4230277 w 4243916"/>
                <a:gd name="connsiteY39" fmla="*/ 128647 h 2509496"/>
                <a:gd name="connsiteX40" fmla="*/ 4242977 w 4243916"/>
                <a:gd name="connsiteY40" fmla="*/ 1754247 h 2509496"/>
                <a:gd name="connsiteX41" fmla="*/ 4223927 w 4243916"/>
                <a:gd name="connsiteY41" fmla="*/ 1751072 h 2509496"/>
                <a:gd name="connsiteX42" fmla="*/ 4077877 w 4243916"/>
                <a:gd name="connsiteY42" fmla="*/ 1627247 h 2509496"/>
                <a:gd name="connsiteX43" fmla="*/ 3855627 w 4243916"/>
                <a:gd name="connsiteY43" fmla="*/ 1487547 h 2509496"/>
                <a:gd name="connsiteX44" fmla="*/ 3719102 w 4243916"/>
                <a:gd name="connsiteY44" fmla="*/ 1430397 h 2509496"/>
                <a:gd name="connsiteX45" fmla="*/ 3563527 w 4243916"/>
                <a:gd name="connsiteY45" fmla="*/ 1420872 h 2509496"/>
                <a:gd name="connsiteX46" fmla="*/ 3401602 w 4243916"/>
                <a:gd name="connsiteY46" fmla="*/ 1490722 h 2509496"/>
                <a:gd name="connsiteX47" fmla="*/ 3280952 w 4243916"/>
                <a:gd name="connsiteY47" fmla="*/ 1579622 h 2509496"/>
                <a:gd name="connsiteX48" fmla="*/ 3153952 w 4243916"/>
                <a:gd name="connsiteY48" fmla="*/ 1671697 h 2509496"/>
                <a:gd name="connsiteX49" fmla="*/ 3058702 w 4243916"/>
                <a:gd name="connsiteY49" fmla="*/ 1732022 h 2509496"/>
                <a:gd name="connsiteX50" fmla="*/ 2982502 w 4243916"/>
                <a:gd name="connsiteY50" fmla="*/ 1700272 h 2509496"/>
                <a:gd name="connsiteX51" fmla="*/ 2880902 w 4243916"/>
                <a:gd name="connsiteY51" fmla="*/ 1684397 h 2509496"/>
                <a:gd name="connsiteX52" fmla="*/ 2693577 w 4243916"/>
                <a:gd name="connsiteY52" fmla="*/ 1795522 h 2509496"/>
                <a:gd name="connsiteX53" fmla="*/ 2553877 w 4243916"/>
                <a:gd name="connsiteY53" fmla="*/ 1906647 h 2509496"/>
                <a:gd name="connsiteX54" fmla="*/ 2379252 w 4243916"/>
                <a:gd name="connsiteY54" fmla="*/ 1957447 h 2509496"/>
                <a:gd name="connsiteX55" fmla="*/ 2198277 w 4243916"/>
                <a:gd name="connsiteY55" fmla="*/ 1992372 h 2509496"/>
                <a:gd name="connsiteX56" fmla="*/ 2026827 w 4243916"/>
                <a:gd name="connsiteY56" fmla="*/ 1982847 h 2509496"/>
                <a:gd name="connsiteX57" fmla="*/ 1887127 w 4243916"/>
                <a:gd name="connsiteY57" fmla="*/ 2008247 h 2509496"/>
                <a:gd name="connsiteX58" fmla="*/ 1823627 w 4243916"/>
                <a:gd name="connsiteY58" fmla="*/ 2084447 h 2509496"/>
                <a:gd name="connsiteX59" fmla="*/ 1734727 w 4243916"/>
                <a:gd name="connsiteY59" fmla="*/ 2141597 h 2509496"/>
                <a:gd name="connsiteX60" fmla="*/ 1522002 w 4243916"/>
                <a:gd name="connsiteY60" fmla="*/ 2122547 h 2509496"/>
                <a:gd name="connsiteX61" fmla="*/ 1404527 w 4243916"/>
                <a:gd name="connsiteY61" fmla="*/ 2078097 h 2509496"/>
                <a:gd name="connsiteX62" fmla="*/ 1242602 w 4243916"/>
                <a:gd name="connsiteY62" fmla="*/ 2052697 h 2509496"/>
                <a:gd name="connsiteX63" fmla="*/ 1017177 w 4243916"/>
                <a:gd name="connsiteY63" fmla="*/ 2024122 h 2509496"/>
                <a:gd name="connsiteX64" fmla="*/ 874302 w 4243916"/>
                <a:gd name="connsiteY64" fmla="*/ 2113022 h 2509496"/>
                <a:gd name="connsiteX65" fmla="*/ 769527 w 4243916"/>
                <a:gd name="connsiteY65" fmla="*/ 2208272 h 2509496"/>
                <a:gd name="connsiteX66" fmla="*/ 699677 w 4243916"/>
                <a:gd name="connsiteY66" fmla="*/ 2227322 h 2509496"/>
                <a:gd name="connsiteX67" fmla="*/ 601252 w 4243916"/>
                <a:gd name="connsiteY67" fmla="*/ 2243197 h 2509496"/>
                <a:gd name="connsiteX68" fmla="*/ 477427 w 4243916"/>
                <a:gd name="connsiteY68" fmla="*/ 2281297 h 2509496"/>
                <a:gd name="connsiteX69" fmla="*/ 388527 w 4243916"/>
                <a:gd name="connsiteY69" fmla="*/ 2335272 h 2509496"/>
                <a:gd name="connsiteX70" fmla="*/ 299627 w 4243916"/>
                <a:gd name="connsiteY70" fmla="*/ 2436872 h 2509496"/>
                <a:gd name="connsiteX71" fmla="*/ 232952 w 4243916"/>
                <a:gd name="connsiteY71" fmla="*/ 2494022 h 2509496"/>
                <a:gd name="connsiteX72" fmla="*/ 115477 w 4243916"/>
                <a:gd name="connsiteY72" fmla="*/ 2144772 h 2509496"/>
                <a:gd name="connsiteX73" fmla="*/ 51977 w 4243916"/>
                <a:gd name="connsiteY73" fmla="*/ 1935222 h 2509496"/>
                <a:gd name="connsiteX74" fmla="*/ 7527 w 4243916"/>
                <a:gd name="connsiteY74" fmla="*/ 1681222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78641 w 4249905"/>
                <a:gd name="connsiteY2" fmla="*/ 1487547 h 2509496"/>
                <a:gd name="connsiteX3" fmla="*/ 556441 w 4249905"/>
                <a:gd name="connsiteY3" fmla="*/ 1487547 h 2509496"/>
                <a:gd name="connsiteX4" fmla="*/ 759641 w 4249905"/>
                <a:gd name="connsiteY4" fmla="*/ 1468497 h 2509496"/>
                <a:gd name="connsiteX5" fmla="*/ 934266 w 4249905"/>
                <a:gd name="connsiteY5" fmla="*/ 1401822 h 2509496"/>
                <a:gd name="connsiteX6" fmla="*/ 1105716 w 4249905"/>
                <a:gd name="connsiteY6" fmla="*/ 1287522 h 2509496"/>
                <a:gd name="connsiteX7" fmla="*/ 1200966 w 4249905"/>
                <a:gd name="connsiteY7" fmla="*/ 1195447 h 2509496"/>
                <a:gd name="connsiteX8" fmla="*/ 1305741 w 4249905"/>
                <a:gd name="connsiteY8" fmla="*/ 1170047 h 2509496"/>
                <a:gd name="connsiteX9" fmla="*/ 1454966 w 4249905"/>
                <a:gd name="connsiteY9" fmla="*/ 1227197 h 2509496"/>
                <a:gd name="connsiteX10" fmla="*/ 1588316 w 4249905"/>
                <a:gd name="connsiteY10" fmla="*/ 1300222 h 2509496"/>
                <a:gd name="connsiteX11" fmla="*/ 1740716 w 4249905"/>
                <a:gd name="connsiteY11" fmla="*/ 1322447 h 2509496"/>
                <a:gd name="connsiteX12" fmla="*/ 1997891 w 4249905"/>
                <a:gd name="connsiteY12" fmla="*/ 1262122 h 2509496"/>
                <a:gd name="connsiteX13" fmla="*/ 2280466 w 4249905"/>
                <a:gd name="connsiteY13" fmla="*/ 1103372 h 2509496"/>
                <a:gd name="connsiteX14" fmla="*/ 2477316 w 4249905"/>
                <a:gd name="connsiteY14" fmla="*/ 995422 h 2509496"/>
                <a:gd name="connsiteX15" fmla="*/ 2680516 w 4249905"/>
                <a:gd name="connsiteY15" fmla="*/ 827147 h 2509496"/>
                <a:gd name="connsiteX16" fmla="*/ 2763066 w 4249905"/>
                <a:gd name="connsiteY16" fmla="*/ 808097 h 2509496"/>
                <a:gd name="connsiteX17" fmla="*/ 2801166 w 4249905"/>
                <a:gd name="connsiteY17" fmla="*/ 874772 h 2509496"/>
                <a:gd name="connsiteX18" fmla="*/ 2801166 w 4249905"/>
                <a:gd name="connsiteY18" fmla="*/ 989072 h 2509496"/>
                <a:gd name="connsiteX19" fmla="*/ 2877366 w 4249905"/>
                <a:gd name="connsiteY19" fmla="*/ 1008122 h 2509496"/>
                <a:gd name="connsiteX20" fmla="*/ 2934516 w 4249905"/>
                <a:gd name="connsiteY20" fmla="*/ 928747 h 2509496"/>
                <a:gd name="connsiteX21" fmla="*/ 2998016 w 4249905"/>
                <a:gd name="connsiteY21" fmla="*/ 839847 h 2509496"/>
                <a:gd name="connsiteX22" fmla="*/ 3051991 w 4249905"/>
                <a:gd name="connsiteY22" fmla="*/ 769997 h 2509496"/>
                <a:gd name="connsiteX23" fmla="*/ 3140891 w 4249905"/>
                <a:gd name="connsiteY23" fmla="*/ 792222 h 2509496"/>
                <a:gd name="connsiteX24" fmla="*/ 3185341 w 4249905"/>
                <a:gd name="connsiteY24" fmla="*/ 804922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78641 w 4249905"/>
                <a:gd name="connsiteY2" fmla="*/ 1506597 h 2509496"/>
                <a:gd name="connsiteX3" fmla="*/ 556441 w 4249905"/>
                <a:gd name="connsiteY3" fmla="*/ 1487547 h 2509496"/>
                <a:gd name="connsiteX4" fmla="*/ 759641 w 4249905"/>
                <a:gd name="connsiteY4" fmla="*/ 1468497 h 2509496"/>
                <a:gd name="connsiteX5" fmla="*/ 934266 w 4249905"/>
                <a:gd name="connsiteY5" fmla="*/ 1401822 h 2509496"/>
                <a:gd name="connsiteX6" fmla="*/ 1105716 w 4249905"/>
                <a:gd name="connsiteY6" fmla="*/ 1287522 h 2509496"/>
                <a:gd name="connsiteX7" fmla="*/ 1200966 w 4249905"/>
                <a:gd name="connsiteY7" fmla="*/ 1195447 h 2509496"/>
                <a:gd name="connsiteX8" fmla="*/ 1305741 w 4249905"/>
                <a:gd name="connsiteY8" fmla="*/ 1170047 h 2509496"/>
                <a:gd name="connsiteX9" fmla="*/ 1454966 w 4249905"/>
                <a:gd name="connsiteY9" fmla="*/ 1227197 h 2509496"/>
                <a:gd name="connsiteX10" fmla="*/ 1588316 w 4249905"/>
                <a:gd name="connsiteY10" fmla="*/ 1300222 h 2509496"/>
                <a:gd name="connsiteX11" fmla="*/ 1740716 w 4249905"/>
                <a:gd name="connsiteY11" fmla="*/ 1322447 h 2509496"/>
                <a:gd name="connsiteX12" fmla="*/ 1997891 w 4249905"/>
                <a:gd name="connsiteY12" fmla="*/ 1262122 h 2509496"/>
                <a:gd name="connsiteX13" fmla="*/ 2280466 w 4249905"/>
                <a:gd name="connsiteY13" fmla="*/ 1103372 h 2509496"/>
                <a:gd name="connsiteX14" fmla="*/ 2477316 w 4249905"/>
                <a:gd name="connsiteY14" fmla="*/ 995422 h 2509496"/>
                <a:gd name="connsiteX15" fmla="*/ 2680516 w 4249905"/>
                <a:gd name="connsiteY15" fmla="*/ 827147 h 2509496"/>
                <a:gd name="connsiteX16" fmla="*/ 2763066 w 4249905"/>
                <a:gd name="connsiteY16" fmla="*/ 808097 h 2509496"/>
                <a:gd name="connsiteX17" fmla="*/ 2801166 w 4249905"/>
                <a:gd name="connsiteY17" fmla="*/ 874772 h 2509496"/>
                <a:gd name="connsiteX18" fmla="*/ 2801166 w 4249905"/>
                <a:gd name="connsiteY18" fmla="*/ 989072 h 2509496"/>
                <a:gd name="connsiteX19" fmla="*/ 2877366 w 4249905"/>
                <a:gd name="connsiteY19" fmla="*/ 1008122 h 2509496"/>
                <a:gd name="connsiteX20" fmla="*/ 2934516 w 4249905"/>
                <a:gd name="connsiteY20" fmla="*/ 928747 h 2509496"/>
                <a:gd name="connsiteX21" fmla="*/ 2998016 w 4249905"/>
                <a:gd name="connsiteY21" fmla="*/ 839847 h 2509496"/>
                <a:gd name="connsiteX22" fmla="*/ 3051991 w 4249905"/>
                <a:gd name="connsiteY22" fmla="*/ 769997 h 2509496"/>
                <a:gd name="connsiteX23" fmla="*/ 3140891 w 4249905"/>
                <a:gd name="connsiteY23" fmla="*/ 792222 h 2509496"/>
                <a:gd name="connsiteX24" fmla="*/ 3185341 w 4249905"/>
                <a:gd name="connsiteY24" fmla="*/ 804922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78641 w 4249905"/>
                <a:gd name="connsiteY2" fmla="*/ 1506597 h 2509496"/>
                <a:gd name="connsiteX3" fmla="*/ 556441 w 4249905"/>
                <a:gd name="connsiteY3" fmla="*/ 1509772 h 2509496"/>
                <a:gd name="connsiteX4" fmla="*/ 759641 w 4249905"/>
                <a:gd name="connsiteY4" fmla="*/ 1468497 h 2509496"/>
                <a:gd name="connsiteX5" fmla="*/ 934266 w 4249905"/>
                <a:gd name="connsiteY5" fmla="*/ 1401822 h 2509496"/>
                <a:gd name="connsiteX6" fmla="*/ 1105716 w 4249905"/>
                <a:gd name="connsiteY6" fmla="*/ 1287522 h 2509496"/>
                <a:gd name="connsiteX7" fmla="*/ 1200966 w 4249905"/>
                <a:gd name="connsiteY7" fmla="*/ 1195447 h 2509496"/>
                <a:gd name="connsiteX8" fmla="*/ 1305741 w 4249905"/>
                <a:gd name="connsiteY8" fmla="*/ 1170047 h 2509496"/>
                <a:gd name="connsiteX9" fmla="*/ 1454966 w 4249905"/>
                <a:gd name="connsiteY9" fmla="*/ 1227197 h 2509496"/>
                <a:gd name="connsiteX10" fmla="*/ 1588316 w 4249905"/>
                <a:gd name="connsiteY10" fmla="*/ 1300222 h 2509496"/>
                <a:gd name="connsiteX11" fmla="*/ 1740716 w 4249905"/>
                <a:gd name="connsiteY11" fmla="*/ 1322447 h 2509496"/>
                <a:gd name="connsiteX12" fmla="*/ 1997891 w 4249905"/>
                <a:gd name="connsiteY12" fmla="*/ 1262122 h 2509496"/>
                <a:gd name="connsiteX13" fmla="*/ 2280466 w 4249905"/>
                <a:gd name="connsiteY13" fmla="*/ 1103372 h 2509496"/>
                <a:gd name="connsiteX14" fmla="*/ 2477316 w 4249905"/>
                <a:gd name="connsiteY14" fmla="*/ 995422 h 2509496"/>
                <a:gd name="connsiteX15" fmla="*/ 2680516 w 4249905"/>
                <a:gd name="connsiteY15" fmla="*/ 827147 h 2509496"/>
                <a:gd name="connsiteX16" fmla="*/ 2763066 w 4249905"/>
                <a:gd name="connsiteY16" fmla="*/ 808097 h 2509496"/>
                <a:gd name="connsiteX17" fmla="*/ 2801166 w 4249905"/>
                <a:gd name="connsiteY17" fmla="*/ 874772 h 2509496"/>
                <a:gd name="connsiteX18" fmla="*/ 2801166 w 4249905"/>
                <a:gd name="connsiteY18" fmla="*/ 989072 h 2509496"/>
                <a:gd name="connsiteX19" fmla="*/ 2877366 w 4249905"/>
                <a:gd name="connsiteY19" fmla="*/ 1008122 h 2509496"/>
                <a:gd name="connsiteX20" fmla="*/ 2934516 w 4249905"/>
                <a:gd name="connsiteY20" fmla="*/ 928747 h 2509496"/>
                <a:gd name="connsiteX21" fmla="*/ 2998016 w 4249905"/>
                <a:gd name="connsiteY21" fmla="*/ 839847 h 2509496"/>
                <a:gd name="connsiteX22" fmla="*/ 3051991 w 4249905"/>
                <a:gd name="connsiteY22" fmla="*/ 769997 h 2509496"/>
                <a:gd name="connsiteX23" fmla="*/ 3140891 w 4249905"/>
                <a:gd name="connsiteY23" fmla="*/ 792222 h 2509496"/>
                <a:gd name="connsiteX24" fmla="*/ 3185341 w 4249905"/>
                <a:gd name="connsiteY24" fmla="*/ 804922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78641 w 4249905"/>
                <a:gd name="connsiteY2" fmla="*/ 1506597 h 2509496"/>
                <a:gd name="connsiteX3" fmla="*/ 556441 w 4249905"/>
                <a:gd name="connsiteY3" fmla="*/ 1544697 h 2509496"/>
                <a:gd name="connsiteX4" fmla="*/ 759641 w 4249905"/>
                <a:gd name="connsiteY4" fmla="*/ 1468497 h 2509496"/>
                <a:gd name="connsiteX5" fmla="*/ 934266 w 4249905"/>
                <a:gd name="connsiteY5" fmla="*/ 1401822 h 2509496"/>
                <a:gd name="connsiteX6" fmla="*/ 1105716 w 4249905"/>
                <a:gd name="connsiteY6" fmla="*/ 1287522 h 2509496"/>
                <a:gd name="connsiteX7" fmla="*/ 1200966 w 4249905"/>
                <a:gd name="connsiteY7" fmla="*/ 1195447 h 2509496"/>
                <a:gd name="connsiteX8" fmla="*/ 1305741 w 4249905"/>
                <a:gd name="connsiteY8" fmla="*/ 1170047 h 2509496"/>
                <a:gd name="connsiteX9" fmla="*/ 1454966 w 4249905"/>
                <a:gd name="connsiteY9" fmla="*/ 1227197 h 2509496"/>
                <a:gd name="connsiteX10" fmla="*/ 1588316 w 4249905"/>
                <a:gd name="connsiteY10" fmla="*/ 1300222 h 2509496"/>
                <a:gd name="connsiteX11" fmla="*/ 1740716 w 4249905"/>
                <a:gd name="connsiteY11" fmla="*/ 1322447 h 2509496"/>
                <a:gd name="connsiteX12" fmla="*/ 1997891 w 4249905"/>
                <a:gd name="connsiteY12" fmla="*/ 1262122 h 2509496"/>
                <a:gd name="connsiteX13" fmla="*/ 2280466 w 4249905"/>
                <a:gd name="connsiteY13" fmla="*/ 1103372 h 2509496"/>
                <a:gd name="connsiteX14" fmla="*/ 2477316 w 4249905"/>
                <a:gd name="connsiteY14" fmla="*/ 995422 h 2509496"/>
                <a:gd name="connsiteX15" fmla="*/ 2680516 w 4249905"/>
                <a:gd name="connsiteY15" fmla="*/ 827147 h 2509496"/>
                <a:gd name="connsiteX16" fmla="*/ 2763066 w 4249905"/>
                <a:gd name="connsiteY16" fmla="*/ 808097 h 2509496"/>
                <a:gd name="connsiteX17" fmla="*/ 2801166 w 4249905"/>
                <a:gd name="connsiteY17" fmla="*/ 874772 h 2509496"/>
                <a:gd name="connsiteX18" fmla="*/ 2801166 w 4249905"/>
                <a:gd name="connsiteY18" fmla="*/ 989072 h 2509496"/>
                <a:gd name="connsiteX19" fmla="*/ 2877366 w 4249905"/>
                <a:gd name="connsiteY19" fmla="*/ 1008122 h 2509496"/>
                <a:gd name="connsiteX20" fmla="*/ 2934516 w 4249905"/>
                <a:gd name="connsiteY20" fmla="*/ 928747 h 2509496"/>
                <a:gd name="connsiteX21" fmla="*/ 2998016 w 4249905"/>
                <a:gd name="connsiteY21" fmla="*/ 839847 h 2509496"/>
                <a:gd name="connsiteX22" fmla="*/ 3051991 w 4249905"/>
                <a:gd name="connsiteY22" fmla="*/ 769997 h 2509496"/>
                <a:gd name="connsiteX23" fmla="*/ 3140891 w 4249905"/>
                <a:gd name="connsiteY23" fmla="*/ 792222 h 2509496"/>
                <a:gd name="connsiteX24" fmla="*/ 3185341 w 4249905"/>
                <a:gd name="connsiteY24" fmla="*/ 804922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59641 w 4249905"/>
                <a:gd name="connsiteY5" fmla="*/ 1468497 h 2509496"/>
                <a:gd name="connsiteX6" fmla="*/ 934266 w 4249905"/>
                <a:gd name="connsiteY6" fmla="*/ 1401822 h 2509496"/>
                <a:gd name="connsiteX7" fmla="*/ 1105716 w 4249905"/>
                <a:gd name="connsiteY7" fmla="*/ 1287522 h 2509496"/>
                <a:gd name="connsiteX8" fmla="*/ 1200966 w 4249905"/>
                <a:gd name="connsiteY8" fmla="*/ 1195447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69166 w 4249905"/>
                <a:gd name="connsiteY5" fmla="*/ 1487547 h 2509496"/>
                <a:gd name="connsiteX6" fmla="*/ 934266 w 4249905"/>
                <a:gd name="connsiteY6" fmla="*/ 1401822 h 2509496"/>
                <a:gd name="connsiteX7" fmla="*/ 1105716 w 4249905"/>
                <a:gd name="connsiteY7" fmla="*/ 1287522 h 2509496"/>
                <a:gd name="connsiteX8" fmla="*/ 1200966 w 4249905"/>
                <a:gd name="connsiteY8" fmla="*/ 1195447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34266 w 4249905"/>
                <a:gd name="connsiteY6" fmla="*/ 1401822 h 2509496"/>
                <a:gd name="connsiteX7" fmla="*/ 1105716 w 4249905"/>
                <a:gd name="connsiteY7" fmla="*/ 1287522 h 2509496"/>
                <a:gd name="connsiteX8" fmla="*/ 1200966 w 4249905"/>
                <a:gd name="connsiteY8" fmla="*/ 1195447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05716 w 4249905"/>
                <a:gd name="connsiteY7" fmla="*/ 1287522 h 2509496"/>
                <a:gd name="connsiteX8" fmla="*/ 1200966 w 4249905"/>
                <a:gd name="connsiteY8" fmla="*/ 1195447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00966 w 4249905"/>
                <a:gd name="connsiteY8" fmla="*/ 1195447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29541 w 4249905"/>
                <a:gd name="connsiteY8" fmla="*/ 1217672 h 2509496"/>
                <a:gd name="connsiteX9" fmla="*/ 1305741 w 4249905"/>
                <a:gd name="connsiteY9" fmla="*/ 1170047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29541 w 4249905"/>
                <a:gd name="connsiteY8" fmla="*/ 1217672 h 2509496"/>
                <a:gd name="connsiteX9" fmla="*/ 1305741 w 4249905"/>
                <a:gd name="connsiteY9" fmla="*/ 1204972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05741 w 4249905"/>
                <a:gd name="connsiteY9" fmla="*/ 1204972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54966 w 4249905"/>
                <a:gd name="connsiteY10" fmla="*/ 12271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54966 w 4249905"/>
                <a:gd name="connsiteY10" fmla="*/ 1262122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54966 w 4249905"/>
                <a:gd name="connsiteY10" fmla="*/ 12906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22447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88316 w 4249905"/>
                <a:gd name="connsiteY11" fmla="*/ 1300222 h 2509496"/>
                <a:gd name="connsiteX12" fmla="*/ 1740716 w 4249905"/>
                <a:gd name="connsiteY12" fmla="*/ 1357372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43866 w 4249905"/>
                <a:gd name="connsiteY11" fmla="*/ 1322447 h 2509496"/>
                <a:gd name="connsiteX12" fmla="*/ 1740716 w 4249905"/>
                <a:gd name="connsiteY12" fmla="*/ 1357372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1997891 w 4249905"/>
                <a:gd name="connsiteY13" fmla="*/ 12621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280466 w 4249905"/>
                <a:gd name="connsiteY14" fmla="*/ 110337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477316 w 4249905"/>
                <a:gd name="connsiteY15" fmla="*/ 99542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80516 w 4249905"/>
                <a:gd name="connsiteY16" fmla="*/ 82714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86866 w 4249905"/>
                <a:gd name="connsiteY16" fmla="*/ 846197 h 2509496"/>
                <a:gd name="connsiteX17" fmla="*/ 2763066 w 4249905"/>
                <a:gd name="connsiteY17" fmla="*/ 8080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86866 w 4249905"/>
                <a:gd name="connsiteY16" fmla="*/ 846197 h 2509496"/>
                <a:gd name="connsiteX17" fmla="*/ 2759891 w 4249905"/>
                <a:gd name="connsiteY17" fmla="*/ 846197 h 2509496"/>
                <a:gd name="connsiteX18" fmla="*/ 2801166 w 4249905"/>
                <a:gd name="connsiteY18" fmla="*/ 874772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86866 w 4249905"/>
                <a:gd name="connsiteY16" fmla="*/ 846197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08122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34516 w 4249905"/>
                <a:gd name="connsiteY21" fmla="*/ 92874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2998016 w 4249905"/>
                <a:gd name="connsiteY22" fmla="*/ 839847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51991 w 4249905"/>
                <a:gd name="connsiteY23" fmla="*/ 7699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74216 w 4249905"/>
                <a:gd name="connsiteY23" fmla="*/ 795397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40891 w 4249905"/>
                <a:gd name="connsiteY24" fmla="*/ 792222 h 2509496"/>
                <a:gd name="connsiteX25" fmla="*/ 3185341 w 4249905"/>
                <a:gd name="connsiteY25" fmla="*/ 804922 h 2509496"/>
                <a:gd name="connsiteX26" fmla="*/ 3264716 w 4249905"/>
                <a:gd name="connsiteY26" fmla="*/ 725547 h 2509496"/>
                <a:gd name="connsiteX27" fmla="*/ 330281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80666 w 4249905"/>
                <a:gd name="connsiteY31" fmla="*/ 843022 h 2509496"/>
                <a:gd name="connsiteX32" fmla="*/ 3988616 w 4249905"/>
                <a:gd name="connsiteY32" fmla="*/ 827147 h 2509496"/>
                <a:gd name="connsiteX33" fmla="*/ 3950516 w 4249905"/>
                <a:gd name="connsiteY33" fmla="*/ 677922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04922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64716 w 4249905"/>
                <a:gd name="connsiteY25" fmla="*/ 725547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0281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740716 w 4249905"/>
                <a:gd name="connsiteY12" fmla="*/ 135737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801041 w 4249905"/>
                <a:gd name="connsiteY12" fmla="*/ 136372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80666 w 4249905"/>
                <a:gd name="connsiteY30" fmla="*/ 843022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801041 w 4249905"/>
                <a:gd name="connsiteY12" fmla="*/ 136372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67966 w 4249905"/>
                <a:gd name="connsiteY30" fmla="*/ 871597 h 2509496"/>
                <a:gd name="connsiteX31" fmla="*/ 3988616 w 4249905"/>
                <a:gd name="connsiteY31" fmla="*/ 8271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801041 w 4249905"/>
                <a:gd name="connsiteY12" fmla="*/ 136372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67966 w 4249905"/>
                <a:gd name="connsiteY30" fmla="*/ 871597 h 2509496"/>
                <a:gd name="connsiteX31" fmla="*/ 4001316 w 4249905"/>
                <a:gd name="connsiteY31" fmla="*/ 8398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801041 w 4249905"/>
                <a:gd name="connsiteY12" fmla="*/ 136372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90191 w 4249905"/>
                <a:gd name="connsiteY30" fmla="*/ 884297 h 2509496"/>
                <a:gd name="connsiteX31" fmla="*/ 4001316 w 4249905"/>
                <a:gd name="connsiteY31" fmla="*/ 839847 h 2509496"/>
                <a:gd name="connsiteX32" fmla="*/ 3950516 w 4249905"/>
                <a:gd name="connsiteY32" fmla="*/ 677922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410516 w 4249905"/>
                <a:gd name="connsiteY10" fmla="*/ 1252597 h 2509496"/>
                <a:gd name="connsiteX11" fmla="*/ 1559741 w 4249905"/>
                <a:gd name="connsiteY11" fmla="*/ 1319272 h 2509496"/>
                <a:gd name="connsiteX12" fmla="*/ 1801041 w 4249905"/>
                <a:gd name="connsiteY12" fmla="*/ 1363722 h 2509496"/>
                <a:gd name="connsiteX13" fmla="*/ 2023291 w 4249905"/>
                <a:gd name="connsiteY13" fmla="*/ 1287522 h 2509496"/>
                <a:gd name="connsiteX14" fmla="*/ 2309041 w 4249905"/>
                <a:gd name="connsiteY14" fmla="*/ 1122422 h 2509496"/>
                <a:gd name="connsiteX15" fmla="*/ 2502716 w 4249905"/>
                <a:gd name="connsiteY15" fmla="*/ 1014472 h 2509496"/>
                <a:gd name="connsiteX16" fmla="*/ 2670991 w 4249905"/>
                <a:gd name="connsiteY16" fmla="*/ 874772 h 2509496"/>
                <a:gd name="connsiteX17" fmla="*/ 2759891 w 4249905"/>
                <a:gd name="connsiteY17" fmla="*/ 846197 h 2509496"/>
                <a:gd name="connsiteX18" fmla="*/ 2772591 w 4249905"/>
                <a:gd name="connsiteY18" fmla="*/ 903347 h 2509496"/>
                <a:gd name="connsiteX19" fmla="*/ 2801166 w 4249905"/>
                <a:gd name="connsiteY19" fmla="*/ 989072 h 2509496"/>
                <a:gd name="connsiteX20" fmla="*/ 2877366 w 4249905"/>
                <a:gd name="connsiteY20" fmla="*/ 1023997 h 2509496"/>
                <a:gd name="connsiteX21" fmla="*/ 2969441 w 4249905"/>
                <a:gd name="connsiteY21" fmla="*/ 935097 h 2509496"/>
                <a:gd name="connsiteX22" fmla="*/ 3026591 w 4249905"/>
                <a:gd name="connsiteY22" fmla="*/ 843022 h 2509496"/>
                <a:gd name="connsiteX23" fmla="*/ 3096441 w 4249905"/>
                <a:gd name="connsiteY23" fmla="*/ 830322 h 2509496"/>
                <a:gd name="connsiteX24" fmla="*/ 3185341 w 4249905"/>
                <a:gd name="connsiteY24" fmla="*/ 871597 h 2509496"/>
                <a:gd name="connsiteX25" fmla="*/ 3271066 w 4249905"/>
                <a:gd name="connsiteY25" fmla="*/ 779522 h 2509496"/>
                <a:gd name="connsiteX26" fmla="*/ 3347266 w 4249905"/>
                <a:gd name="connsiteY26" fmla="*/ 716022 h 2509496"/>
                <a:gd name="connsiteX27" fmla="*/ 3448866 w 4249905"/>
                <a:gd name="connsiteY27" fmla="*/ 620772 h 2509496"/>
                <a:gd name="connsiteX28" fmla="*/ 3582216 w 4249905"/>
                <a:gd name="connsiteY28" fmla="*/ 671572 h 2509496"/>
                <a:gd name="connsiteX29" fmla="*/ 3740966 w 4249905"/>
                <a:gd name="connsiteY29" fmla="*/ 773172 h 2509496"/>
                <a:gd name="connsiteX30" fmla="*/ 3890191 w 4249905"/>
                <a:gd name="connsiteY30" fmla="*/ 884297 h 2509496"/>
                <a:gd name="connsiteX31" fmla="*/ 4001316 w 4249905"/>
                <a:gd name="connsiteY31" fmla="*/ 839847 h 2509496"/>
                <a:gd name="connsiteX32" fmla="*/ 3985441 w 4249905"/>
                <a:gd name="connsiteY32" fmla="*/ 674747 h 2509496"/>
                <a:gd name="connsiteX33" fmla="*/ 4023541 w 4249905"/>
                <a:gd name="connsiteY33" fmla="*/ 566797 h 2509496"/>
                <a:gd name="connsiteX34" fmla="*/ 4080691 w 4249905"/>
                <a:gd name="connsiteY34" fmla="*/ 411222 h 2509496"/>
                <a:gd name="connsiteX35" fmla="*/ 4125141 w 4249905"/>
                <a:gd name="connsiteY35" fmla="*/ 296922 h 2509496"/>
                <a:gd name="connsiteX36" fmla="*/ 4141016 w 4249905"/>
                <a:gd name="connsiteY36" fmla="*/ 233422 h 2509496"/>
                <a:gd name="connsiteX37" fmla="*/ 4182291 w 4249905"/>
                <a:gd name="connsiteY37" fmla="*/ 173097 h 2509496"/>
                <a:gd name="connsiteX38" fmla="*/ 4245791 w 4249905"/>
                <a:gd name="connsiteY38" fmla="*/ 134997 h 2509496"/>
                <a:gd name="connsiteX39" fmla="*/ 4236266 w 4249905"/>
                <a:gd name="connsiteY39" fmla="*/ 128647 h 2509496"/>
                <a:gd name="connsiteX40" fmla="*/ 4248966 w 4249905"/>
                <a:gd name="connsiteY40" fmla="*/ 1754247 h 2509496"/>
                <a:gd name="connsiteX41" fmla="*/ 4229916 w 4249905"/>
                <a:gd name="connsiteY41" fmla="*/ 1751072 h 2509496"/>
                <a:gd name="connsiteX42" fmla="*/ 4083866 w 4249905"/>
                <a:gd name="connsiteY42" fmla="*/ 1627247 h 2509496"/>
                <a:gd name="connsiteX43" fmla="*/ 3861616 w 4249905"/>
                <a:gd name="connsiteY43" fmla="*/ 1487547 h 2509496"/>
                <a:gd name="connsiteX44" fmla="*/ 3725091 w 4249905"/>
                <a:gd name="connsiteY44" fmla="*/ 1430397 h 2509496"/>
                <a:gd name="connsiteX45" fmla="*/ 3569516 w 4249905"/>
                <a:gd name="connsiteY45" fmla="*/ 1420872 h 2509496"/>
                <a:gd name="connsiteX46" fmla="*/ 3407591 w 4249905"/>
                <a:gd name="connsiteY46" fmla="*/ 1490722 h 2509496"/>
                <a:gd name="connsiteX47" fmla="*/ 3286941 w 4249905"/>
                <a:gd name="connsiteY47" fmla="*/ 1579622 h 2509496"/>
                <a:gd name="connsiteX48" fmla="*/ 3159941 w 4249905"/>
                <a:gd name="connsiteY48" fmla="*/ 1671697 h 2509496"/>
                <a:gd name="connsiteX49" fmla="*/ 3064691 w 4249905"/>
                <a:gd name="connsiteY49" fmla="*/ 1732022 h 2509496"/>
                <a:gd name="connsiteX50" fmla="*/ 2988491 w 4249905"/>
                <a:gd name="connsiteY50" fmla="*/ 1700272 h 2509496"/>
                <a:gd name="connsiteX51" fmla="*/ 2886891 w 4249905"/>
                <a:gd name="connsiteY51" fmla="*/ 1684397 h 2509496"/>
                <a:gd name="connsiteX52" fmla="*/ 2699566 w 4249905"/>
                <a:gd name="connsiteY52" fmla="*/ 1795522 h 2509496"/>
                <a:gd name="connsiteX53" fmla="*/ 2559866 w 4249905"/>
                <a:gd name="connsiteY53" fmla="*/ 1906647 h 2509496"/>
                <a:gd name="connsiteX54" fmla="*/ 2385241 w 4249905"/>
                <a:gd name="connsiteY54" fmla="*/ 1957447 h 2509496"/>
                <a:gd name="connsiteX55" fmla="*/ 2204266 w 4249905"/>
                <a:gd name="connsiteY55" fmla="*/ 1992372 h 2509496"/>
                <a:gd name="connsiteX56" fmla="*/ 2032816 w 4249905"/>
                <a:gd name="connsiteY56" fmla="*/ 1982847 h 2509496"/>
                <a:gd name="connsiteX57" fmla="*/ 1893116 w 4249905"/>
                <a:gd name="connsiteY57" fmla="*/ 2008247 h 2509496"/>
                <a:gd name="connsiteX58" fmla="*/ 1829616 w 4249905"/>
                <a:gd name="connsiteY58" fmla="*/ 2084447 h 2509496"/>
                <a:gd name="connsiteX59" fmla="*/ 1740716 w 4249905"/>
                <a:gd name="connsiteY59" fmla="*/ 2141597 h 2509496"/>
                <a:gd name="connsiteX60" fmla="*/ 1527991 w 4249905"/>
                <a:gd name="connsiteY60" fmla="*/ 2122547 h 2509496"/>
                <a:gd name="connsiteX61" fmla="*/ 1410516 w 4249905"/>
                <a:gd name="connsiteY61" fmla="*/ 2078097 h 2509496"/>
                <a:gd name="connsiteX62" fmla="*/ 1248591 w 4249905"/>
                <a:gd name="connsiteY62" fmla="*/ 2052697 h 2509496"/>
                <a:gd name="connsiteX63" fmla="*/ 1023166 w 4249905"/>
                <a:gd name="connsiteY63" fmla="*/ 2024122 h 2509496"/>
                <a:gd name="connsiteX64" fmla="*/ 880291 w 4249905"/>
                <a:gd name="connsiteY64" fmla="*/ 2113022 h 2509496"/>
                <a:gd name="connsiteX65" fmla="*/ 775516 w 4249905"/>
                <a:gd name="connsiteY65" fmla="*/ 2208272 h 2509496"/>
                <a:gd name="connsiteX66" fmla="*/ 705666 w 4249905"/>
                <a:gd name="connsiteY66" fmla="*/ 2227322 h 2509496"/>
                <a:gd name="connsiteX67" fmla="*/ 607241 w 4249905"/>
                <a:gd name="connsiteY67" fmla="*/ 2243197 h 2509496"/>
                <a:gd name="connsiteX68" fmla="*/ 483416 w 4249905"/>
                <a:gd name="connsiteY68" fmla="*/ 2281297 h 2509496"/>
                <a:gd name="connsiteX69" fmla="*/ 394516 w 4249905"/>
                <a:gd name="connsiteY69" fmla="*/ 2335272 h 2509496"/>
                <a:gd name="connsiteX70" fmla="*/ 305616 w 4249905"/>
                <a:gd name="connsiteY70" fmla="*/ 2436872 h 2509496"/>
                <a:gd name="connsiteX71" fmla="*/ 238941 w 4249905"/>
                <a:gd name="connsiteY71" fmla="*/ 2494022 h 2509496"/>
                <a:gd name="connsiteX72" fmla="*/ 121466 w 4249905"/>
                <a:gd name="connsiteY72" fmla="*/ 2144772 h 2509496"/>
                <a:gd name="connsiteX73" fmla="*/ 57966 w 4249905"/>
                <a:gd name="connsiteY73" fmla="*/ 1935222 h 2509496"/>
                <a:gd name="connsiteX74" fmla="*/ 7166 w 4249905"/>
                <a:gd name="connsiteY74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448866 w 4249905"/>
                <a:gd name="connsiteY28" fmla="*/ 620772 h 2509496"/>
                <a:gd name="connsiteX29" fmla="*/ 3582216 w 4249905"/>
                <a:gd name="connsiteY29" fmla="*/ 671572 h 2509496"/>
                <a:gd name="connsiteX30" fmla="*/ 3740966 w 4249905"/>
                <a:gd name="connsiteY30" fmla="*/ 773172 h 2509496"/>
                <a:gd name="connsiteX31" fmla="*/ 3890191 w 4249905"/>
                <a:gd name="connsiteY31" fmla="*/ 884297 h 2509496"/>
                <a:gd name="connsiteX32" fmla="*/ 4001316 w 4249905"/>
                <a:gd name="connsiteY32" fmla="*/ 839847 h 2509496"/>
                <a:gd name="connsiteX33" fmla="*/ 3985441 w 4249905"/>
                <a:gd name="connsiteY33" fmla="*/ 674747 h 2509496"/>
                <a:gd name="connsiteX34" fmla="*/ 4023541 w 4249905"/>
                <a:gd name="connsiteY34" fmla="*/ 566797 h 2509496"/>
                <a:gd name="connsiteX35" fmla="*/ 4080691 w 4249905"/>
                <a:gd name="connsiteY35" fmla="*/ 411222 h 2509496"/>
                <a:gd name="connsiteX36" fmla="*/ 4125141 w 4249905"/>
                <a:gd name="connsiteY36" fmla="*/ 296922 h 2509496"/>
                <a:gd name="connsiteX37" fmla="*/ 4141016 w 4249905"/>
                <a:gd name="connsiteY37" fmla="*/ 233422 h 2509496"/>
                <a:gd name="connsiteX38" fmla="*/ 4182291 w 4249905"/>
                <a:gd name="connsiteY38" fmla="*/ 173097 h 2509496"/>
                <a:gd name="connsiteX39" fmla="*/ 4245791 w 4249905"/>
                <a:gd name="connsiteY39" fmla="*/ 134997 h 2509496"/>
                <a:gd name="connsiteX40" fmla="*/ 4236266 w 4249905"/>
                <a:gd name="connsiteY40" fmla="*/ 128647 h 2509496"/>
                <a:gd name="connsiteX41" fmla="*/ 4248966 w 4249905"/>
                <a:gd name="connsiteY41" fmla="*/ 1754247 h 2509496"/>
                <a:gd name="connsiteX42" fmla="*/ 4229916 w 4249905"/>
                <a:gd name="connsiteY42" fmla="*/ 1751072 h 2509496"/>
                <a:gd name="connsiteX43" fmla="*/ 4083866 w 4249905"/>
                <a:gd name="connsiteY43" fmla="*/ 1627247 h 2509496"/>
                <a:gd name="connsiteX44" fmla="*/ 3861616 w 4249905"/>
                <a:gd name="connsiteY44" fmla="*/ 1487547 h 2509496"/>
                <a:gd name="connsiteX45" fmla="*/ 3725091 w 4249905"/>
                <a:gd name="connsiteY45" fmla="*/ 1430397 h 2509496"/>
                <a:gd name="connsiteX46" fmla="*/ 3569516 w 4249905"/>
                <a:gd name="connsiteY46" fmla="*/ 1420872 h 2509496"/>
                <a:gd name="connsiteX47" fmla="*/ 3407591 w 4249905"/>
                <a:gd name="connsiteY47" fmla="*/ 1490722 h 2509496"/>
                <a:gd name="connsiteX48" fmla="*/ 3286941 w 4249905"/>
                <a:gd name="connsiteY48" fmla="*/ 1579622 h 2509496"/>
                <a:gd name="connsiteX49" fmla="*/ 3159941 w 4249905"/>
                <a:gd name="connsiteY49" fmla="*/ 1671697 h 2509496"/>
                <a:gd name="connsiteX50" fmla="*/ 3064691 w 4249905"/>
                <a:gd name="connsiteY50" fmla="*/ 1732022 h 2509496"/>
                <a:gd name="connsiteX51" fmla="*/ 2988491 w 4249905"/>
                <a:gd name="connsiteY51" fmla="*/ 1700272 h 2509496"/>
                <a:gd name="connsiteX52" fmla="*/ 2886891 w 4249905"/>
                <a:gd name="connsiteY52" fmla="*/ 1684397 h 2509496"/>
                <a:gd name="connsiteX53" fmla="*/ 2699566 w 4249905"/>
                <a:gd name="connsiteY53" fmla="*/ 1795522 h 2509496"/>
                <a:gd name="connsiteX54" fmla="*/ 2559866 w 4249905"/>
                <a:gd name="connsiteY54" fmla="*/ 1906647 h 2509496"/>
                <a:gd name="connsiteX55" fmla="*/ 2385241 w 4249905"/>
                <a:gd name="connsiteY55" fmla="*/ 1957447 h 2509496"/>
                <a:gd name="connsiteX56" fmla="*/ 2204266 w 4249905"/>
                <a:gd name="connsiteY56" fmla="*/ 1992372 h 2509496"/>
                <a:gd name="connsiteX57" fmla="*/ 2032816 w 4249905"/>
                <a:gd name="connsiteY57" fmla="*/ 1982847 h 2509496"/>
                <a:gd name="connsiteX58" fmla="*/ 1893116 w 4249905"/>
                <a:gd name="connsiteY58" fmla="*/ 2008247 h 2509496"/>
                <a:gd name="connsiteX59" fmla="*/ 1829616 w 4249905"/>
                <a:gd name="connsiteY59" fmla="*/ 2084447 h 2509496"/>
                <a:gd name="connsiteX60" fmla="*/ 1740716 w 4249905"/>
                <a:gd name="connsiteY60" fmla="*/ 2141597 h 2509496"/>
                <a:gd name="connsiteX61" fmla="*/ 1527991 w 4249905"/>
                <a:gd name="connsiteY61" fmla="*/ 2122547 h 2509496"/>
                <a:gd name="connsiteX62" fmla="*/ 1410516 w 4249905"/>
                <a:gd name="connsiteY62" fmla="*/ 2078097 h 2509496"/>
                <a:gd name="connsiteX63" fmla="*/ 1248591 w 4249905"/>
                <a:gd name="connsiteY63" fmla="*/ 2052697 h 2509496"/>
                <a:gd name="connsiteX64" fmla="*/ 1023166 w 4249905"/>
                <a:gd name="connsiteY64" fmla="*/ 2024122 h 2509496"/>
                <a:gd name="connsiteX65" fmla="*/ 880291 w 4249905"/>
                <a:gd name="connsiteY65" fmla="*/ 2113022 h 2509496"/>
                <a:gd name="connsiteX66" fmla="*/ 775516 w 4249905"/>
                <a:gd name="connsiteY66" fmla="*/ 2208272 h 2509496"/>
                <a:gd name="connsiteX67" fmla="*/ 705666 w 4249905"/>
                <a:gd name="connsiteY67" fmla="*/ 2227322 h 2509496"/>
                <a:gd name="connsiteX68" fmla="*/ 607241 w 4249905"/>
                <a:gd name="connsiteY68" fmla="*/ 2243197 h 2509496"/>
                <a:gd name="connsiteX69" fmla="*/ 483416 w 4249905"/>
                <a:gd name="connsiteY69" fmla="*/ 2281297 h 2509496"/>
                <a:gd name="connsiteX70" fmla="*/ 394516 w 4249905"/>
                <a:gd name="connsiteY70" fmla="*/ 2335272 h 2509496"/>
                <a:gd name="connsiteX71" fmla="*/ 305616 w 4249905"/>
                <a:gd name="connsiteY71" fmla="*/ 2436872 h 2509496"/>
                <a:gd name="connsiteX72" fmla="*/ 238941 w 4249905"/>
                <a:gd name="connsiteY72" fmla="*/ 2494022 h 2509496"/>
                <a:gd name="connsiteX73" fmla="*/ 121466 w 4249905"/>
                <a:gd name="connsiteY73" fmla="*/ 2144772 h 2509496"/>
                <a:gd name="connsiteX74" fmla="*/ 57966 w 4249905"/>
                <a:gd name="connsiteY74" fmla="*/ 1935222 h 2509496"/>
                <a:gd name="connsiteX75" fmla="*/ 7166 w 4249905"/>
                <a:gd name="connsiteY75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8543 w 4249905"/>
                <a:gd name="connsiteY28" fmla="*/ 674747 h 2509496"/>
                <a:gd name="connsiteX29" fmla="*/ 3448866 w 4249905"/>
                <a:gd name="connsiteY29" fmla="*/ 620772 h 2509496"/>
                <a:gd name="connsiteX30" fmla="*/ 3582216 w 4249905"/>
                <a:gd name="connsiteY30" fmla="*/ 671572 h 2509496"/>
                <a:gd name="connsiteX31" fmla="*/ 3740966 w 4249905"/>
                <a:gd name="connsiteY31" fmla="*/ 773172 h 2509496"/>
                <a:gd name="connsiteX32" fmla="*/ 3890191 w 4249905"/>
                <a:gd name="connsiteY32" fmla="*/ 884297 h 2509496"/>
                <a:gd name="connsiteX33" fmla="*/ 4001316 w 4249905"/>
                <a:gd name="connsiteY33" fmla="*/ 839847 h 2509496"/>
                <a:gd name="connsiteX34" fmla="*/ 3985441 w 4249905"/>
                <a:gd name="connsiteY34" fmla="*/ 674747 h 2509496"/>
                <a:gd name="connsiteX35" fmla="*/ 4023541 w 4249905"/>
                <a:gd name="connsiteY35" fmla="*/ 566797 h 2509496"/>
                <a:gd name="connsiteX36" fmla="*/ 4080691 w 4249905"/>
                <a:gd name="connsiteY36" fmla="*/ 411222 h 2509496"/>
                <a:gd name="connsiteX37" fmla="*/ 4125141 w 4249905"/>
                <a:gd name="connsiteY37" fmla="*/ 296922 h 2509496"/>
                <a:gd name="connsiteX38" fmla="*/ 4141016 w 4249905"/>
                <a:gd name="connsiteY38" fmla="*/ 233422 h 2509496"/>
                <a:gd name="connsiteX39" fmla="*/ 4182291 w 4249905"/>
                <a:gd name="connsiteY39" fmla="*/ 173097 h 2509496"/>
                <a:gd name="connsiteX40" fmla="*/ 4245791 w 4249905"/>
                <a:gd name="connsiteY40" fmla="*/ 134997 h 2509496"/>
                <a:gd name="connsiteX41" fmla="*/ 4236266 w 4249905"/>
                <a:gd name="connsiteY41" fmla="*/ 128647 h 2509496"/>
                <a:gd name="connsiteX42" fmla="*/ 4248966 w 4249905"/>
                <a:gd name="connsiteY42" fmla="*/ 1754247 h 2509496"/>
                <a:gd name="connsiteX43" fmla="*/ 4229916 w 4249905"/>
                <a:gd name="connsiteY43" fmla="*/ 1751072 h 2509496"/>
                <a:gd name="connsiteX44" fmla="*/ 4083866 w 4249905"/>
                <a:gd name="connsiteY44" fmla="*/ 1627247 h 2509496"/>
                <a:gd name="connsiteX45" fmla="*/ 3861616 w 4249905"/>
                <a:gd name="connsiteY45" fmla="*/ 1487547 h 2509496"/>
                <a:gd name="connsiteX46" fmla="*/ 3725091 w 4249905"/>
                <a:gd name="connsiteY46" fmla="*/ 1430397 h 2509496"/>
                <a:gd name="connsiteX47" fmla="*/ 3569516 w 4249905"/>
                <a:gd name="connsiteY47" fmla="*/ 1420872 h 2509496"/>
                <a:gd name="connsiteX48" fmla="*/ 3407591 w 4249905"/>
                <a:gd name="connsiteY48" fmla="*/ 1490722 h 2509496"/>
                <a:gd name="connsiteX49" fmla="*/ 3286941 w 4249905"/>
                <a:gd name="connsiteY49" fmla="*/ 1579622 h 2509496"/>
                <a:gd name="connsiteX50" fmla="*/ 3159941 w 4249905"/>
                <a:gd name="connsiteY50" fmla="*/ 1671697 h 2509496"/>
                <a:gd name="connsiteX51" fmla="*/ 3064691 w 4249905"/>
                <a:gd name="connsiteY51" fmla="*/ 1732022 h 2509496"/>
                <a:gd name="connsiteX52" fmla="*/ 2988491 w 4249905"/>
                <a:gd name="connsiteY52" fmla="*/ 1700272 h 2509496"/>
                <a:gd name="connsiteX53" fmla="*/ 2886891 w 4249905"/>
                <a:gd name="connsiteY53" fmla="*/ 1684397 h 2509496"/>
                <a:gd name="connsiteX54" fmla="*/ 2699566 w 4249905"/>
                <a:gd name="connsiteY54" fmla="*/ 1795522 h 2509496"/>
                <a:gd name="connsiteX55" fmla="*/ 2559866 w 4249905"/>
                <a:gd name="connsiteY55" fmla="*/ 1906647 h 2509496"/>
                <a:gd name="connsiteX56" fmla="*/ 2385241 w 4249905"/>
                <a:gd name="connsiteY56" fmla="*/ 1957447 h 2509496"/>
                <a:gd name="connsiteX57" fmla="*/ 2204266 w 4249905"/>
                <a:gd name="connsiteY57" fmla="*/ 1992372 h 2509496"/>
                <a:gd name="connsiteX58" fmla="*/ 2032816 w 4249905"/>
                <a:gd name="connsiteY58" fmla="*/ 1982847 h 2509496"/>
                <a:gd name="connsiteX59" fmla="*/ 1893116 w 4249905"/>
                <a:gd name="connsiteY59" fmla="*/ 2008247 h 2509496"/>
                <a:gd name="connsiteX60" fmla="*/ 1829616 w 4249905"/>
                <a:gd name="connsiteY60" fmla="*/ 2084447 h 2509496"/>
                <a:gd name="connsiteX61" fmla="*/ 1740716 w 4249905"/>
                <a:gd name="connsiteY61" fmla="*/ 2141597 h 2509496"/>
                <a:gd name="connsiteX62" fmla="*/ 1527991 w 4249905"/>
                <a:gd name="connsiteY62" fmla="*/ 2122547 h 2509496"/>
                <a:gd name="connsiteX63" fmla="*/ 1410516 w 4249905"/>
                <a:gd name="connsiteY63" fmla="*/ 2078097 h 2509496"/>
                <a:gd name="connsiteX64" fmla="*/ 1248591 w 4249905"/>
                <a:gd name="connsiteY64" fmla="*/ 2052697 h 2509496"/>
                <a:gd name="connsiteX65" fmla="*/ 1023166 w 4249905"/>
                <a:gd name="connsiteY65" fmla="*/ 2024122 h 2509496"/>
                <a:gd name="connsiteX66" fmla="*/ 880291 w 4249905"/>
                <a:gd name="connsiteY66" fmla="*/ 2113022 h 2509496"/>
                <a:gd name="connsiteX67" fmla="*/ 775516 w 4249905"/>
                <a:gd name="connsiteY67" fmla="*/ 2208272 h 2509496"/>
                <a:gd name="connsiteX68" fmla="*/ 705666 w 4249905"/>
                <a:gd name="connsiteY68" fmla="*/ 2227322 h 2509496"/>
                <a:gd name="connsiteX69" fmla="*/ 607241 w 4249905"/>
                <a:gd name="connsiteY69" fmla="*/ 2243197 h 2509496"/>
                <a:gd name="connsiteX70" fmla="*/ 483416 w 4249905"/>
                <a:gd name="connsiteY70" fmla="*/ 2281297 h 2509496"/>
                <a:gd name="connsiteX71" fmla="*/ 394516 w 4249905"/>
                <a:gd name="connsiteY71" fmla="*/ 2335272 h 2509496"/>
                <a:gd name="connsiteX72" fmla="*/ 305616 w 4249905"/>
                <a:gd name="connsiteY72" fmla="*/ 2436872 h 2509496"/>
                <a:gd name="connsiteX73" fmla="*/ 238941 w 4249905"/>
                <a:gd name="connsiteY73" fmla="*/ 2494022 h 2509496"/>
                <a:gd name="connsiteX74" fmla="*/ 121466 w 4249905"/>
                <a:gd name="connsiteY74" fmla="*/ 2144772 h 2509496"/>
                <a:gd name="connsiteX75" fmla="*/ 57966 w 4249905"/>
                <a:gd name="connsiteY75" fmla="*/ 1935222 h 2509496"/>
                <a:gd name="connsiteX76" fmla="*/ 7166 w 4249905"/>
                <a:gd name="connsiteY76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82216 w 4249905"/>
                <a:gd name="connsiteY30" fmla="*/ 671572 h 2509496"/>
                <a:gd name="connsiteX31" fmla="*/ 3740966 w 4249905"/>
                <a:gd name="connsiteY31" fmla="*/ 773172 h 2509496"/>
                <a:gd name="connsiteX32" fmla="*/ 3890191 w 4249905"/>
                <a:gd name="connsiteY32" fmla="*/ 884297 h 2509496"/>
                <a:gd name="connsiteX33" fmla="*/ 4001316 w 4249905"/>
                <a:gd name="connsiteY33" fmla="*/ 839847 h 2509496"/>
                <a:gd name="connsiteX34" fmla="*/ 3985441 w 4249905"/>
                <a:gd name="connsiteY34" fmla="*/ 674747 h 2509496"/>
                <a:gd name="connsiteX35" fmla="*/ 4023541 w 4249905"/>
                <a:gd name="connsiteY35" fmla="*/ 566797 h 2509496"/>
                <a:gd name="connsiteX36" fmla="*/ 4080691 w 4249905"/>
                <a:gd name="connsiteY36" fmla="*/ 411222 h 2509496"/>
                <a:gd name="connsiteX37" fmla="*/ 4125141 w 4249905"/>
                <a:gd name="connsiteY37" fmla="*/ 296922 h 2509496"/>
                <a:gd name="connsiteX38" fmla="*/ 4141016 w 4249905"/>
                <a:gd name="connsiteY38" fmla="*/ 233422 h 2509496"/>
                <a:gd name="connsiteX39" fmla="*/ 4182291 w 4249905"/>
                <a:gd name="connsiteY39" fmla="*/ 173097 h 2509496"/>
                <a:gd name="connsiteX40" fmla="*/ 4245791 w 4249905"/>
                <a:gd name="connsiteY40" fmla="*/ 134997 h 2509496"/>
                <a:gd name="connsiteX41" fmla="*/ 4236266 w 4249905"/>
                <a:gd name="connsiteY41" fmla="*/ 128647 h 2509496"/>
                <a:gd name="connsiteX42" fmla="*/ 4248966 w 4249905"/>
                <a:gd name="connsiteY42" fmla="*/ 1754247 h 2509496"/>
                <a:gd name="connsiteX43" fmla="*/ 4229916 w 4249905"/>
                <a:gd name="connsiteY43" fmla="*/ 1751072 h 2509496"/>
                <a:gd name="connsiteX44" fmla="*/ 4083866 w 4249905"/>
                <a:gd name="connsiteY44" fmla="*/ 1627247 h 2509496"/>
                <a:gd name="connsiteX45" fmla="*/ 3861616 w 4249905"/>
                <a:gd name="connsiteY45" fmla="*/ 1487547 h 2509496"/>
                <a:gd name="connsiteX46" fmla="*/ 3725091 w 4249905"/>
                <a:gd name="connsiteY46" fmla="*/ 1430397 h 2509496"/>
                <a:gd name="connsiteX47" fmla="*/ 3569516 w 4249905"/>
                <a:gd name="connsiteY47" fmla="*/ 1420872 h 2509496"/>
                <a:gd name="connsiteX48" fmla="*/ 3407591 w 4249905"/>
                <a:gd name="connsiteY48" fmla="*/ 1490722 h 2509496"/>
                <a:gd name="connsiteX49" fmla="*/ 3286941 w 4249905"/>
                <a:gd name="connsiteY49" fmla="*/ 1579622 h 2509496"/>
                <a:gd name="connsiteX50" fmla="*/ 3159941 w 4249905"/>
                <a:gd name="connsiteY50" fmla="*/ 1671697 h 2509496"/>
                <a:gd name="connsiteX51" fmla="*/ 3064691 w 4249905"/>
                <a:gd name="connsiteY51" fmla="*/ 1732022 h 2509496"/>
                <a:gd name="connsiteX52" fmla="*/ 2988491 w 4249905"/>
                <a:gd name="connsiteY52" fmla="*/ 1700272 h 2509496"/>
                <a:gd name="connsiteX53" fmla="*/ 2886891 w 4249905"/>
                <a:gd name="connsiteY53" fmla="*/ 1684397 h 2509496"/>
                <a:gd name="connsiteX54" fmla="*/ 2699566 w 4249905"/>
                <a:gd name="connsiteY54" fmla="*/ 1795522 h 2509496"/>
                <a:gd name="connsiteX55" fmla="*/ 2559866 w 4249905"/>
                <a:gd name="connsiteY55" fmla="*/ 1906647 h 2509496"/>
                <a:gd name="connsiteX56" fmla="*/ 2385241 w 4249905"/>
                <a:gd name="connsiteY56" fmla="*/ 1957447 h 2509496"/>
                <a:gd name="connsiteX57" fmla="*/ 2204266 w 4249905"/>
                <a:gd name="connsiteY57" fmla="*/ 1992372 h 2509496"/>
                <a:gd name="connsiteX58" fmla="*/ 2032816 w 4249905"/>
                <a:gd name="connsiteY58" fmla="*/ 1982847 h 2509496"/>
                <a:gd name="connsiteX59" fmla="*/ 1893116 w 4249905"/>
                <a:gd name="connsiteY59" fmla="*/ 2008247 h 2509496"/>
                <a:gd name="connsiteX60" fmla="*/ 1829616 w 4249905"/>
                <a:gd name="connsiteY60" fmla="*/ 2084447 h 2509496"/>
                <a:gd name="connsiteX61" fmla="*/ 1740716 w 4249905"/>
                <a:gd name="connsiteY61" fmla="*/ 2141597 h 2509496"/>
                <a:gd name="connsiteX62" fmla="*/ 1527991 w 4249905"/>
                <a:gd name="connsiteY62" fmla="*/ 2122547 h 2509496"/>
                <a:gd name="connsiteX63" fmla="*/ 1410516 w 4249905"/>
                <a:gd name="connsiteY63" fmla="*/ 2078097 h 2509496"/>
                <a:gd name="connsiteX64" fmla="*/ 1248591 w 4249905"/>
                <a:gd name="connsiteY64" fmla="*/ 2052697 h 2509496"/>
                <a:gd name="connsiteX65" fmla="*/ 1023166 w 4249905"/>
                <a:gd name="connsiteY65" fmla="*/ 2024122 h 2509496"/>
                <a:gd name="connsiteX66" fmla="*/ 880291 w 4249905"/>
                <a:gd name="connsiteY66" fmla="*/ 2113022 h 2509496"/>
                <a:gd name="connsiteX67" fmla="*/ 775516 w 4249905"/>
                <a:gd name="connsiteY67" fmla="*/ 2208272 h 2509496"/>
                <a:gd name="connsiteX68" fmla="*/ 705666 w 4249905"/>
                <a:gd name="connsiteY68" fmla="*/ 2227322 h 2509496"/>
                <a:gd name="connsiteX69" fmla="*/ 607241 w 4249905"/>
                <a:gd name="connsiteY69" fmla="*/ 2243197 h 2509496"/>
                <a:gd name="connsiteX70" fmla="*/ 483416 w 4249905"/>
                <a:gd name="connsiteY70" fmla="*/ 2281297 h 2509496"/>
                <a:gd name="connsiteX71" fmla="*/ 394516 w 4249905"/>
                <a:gd name="connsiteY71" fmla="*/ 2335272 h 2509496"/>
                <a:gd name="connsiteX72" fmla="*/ 305616 w 4249905"/>
                <a:gd name="connsiteY72" fmla="*/ 2436872 h 2509496"/>
                <a:gd name="connsiteX73" fmla="*/ 238941 w 4249905"/>
                <a:gd name="connsiteY73" fmla="*/ 2494022 h 2509496"/>
                <a:gd name="connsiteX74" fmla="*/ 121466 w 4249905"/>
                <a:gd name="connsiteY74" fmla="*/ 2144772 h 2509496"/>
                <a:gd name="connsiteX75" fmla="*/ 57966 w 4249905"/>
                <a:gd name="connsiteY75" fmla="*/ 1935222 h 2509496"/>
                <a:gd name="connsiteX76" fmla="*/ 7166 w 4249905"/>
                <a:gd name="connsiteY76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82216 w 4249905"/>
                <a:gd name="connsiteY30" fmla="*/ 671572 h 2509496"/>
                <a:gd name="connsiteX31" fmla="*/ 3652068 w 4249905"/>
                <a:gd name="connsiteY31" fmla="*/ 709672 h 2509496"/>
                <a:gd name="connsiteX32" fmla="*/ 3740966 w 4249905"/>
                <a:gd name="connsiteY32" fmla="*/ 773172 h 2509496"/>
                <a:gd name="connsiteX33" fmla="*/ 3890191 w 4249905"/>
                <a:gd name="connsiteY33" fmla="*/ 884297 h 2509496"/>
                <a:gd name="connsiteX34" fmla="*/ 4001316 w 4249905"/>
                <a:gd name="connsiteY34" fmla="*/ 839847 h 2509496"/>
                <a:gd name="connsiteX35" fmla="*/ 3985441 w 4249905"/>
                <a:gd name="connsiteY35" fmla="*/ 674747 h 2509496"/>
                <a:gd name="connsiteX36" fmla="*/ 4023541 w 4249905"/>
                <a:gd name="connsiteY36" fmla="*/ 566797 h 2509496"/>
                <a:gd name="connsiteX37" fmla="*/ 4080691 w 4249905"/>
                <a:gd name="connsiteY37" fmla="*/ 411222 h 2509496"/>
                <a:gd name="connsiteX38" fmla="*/ 4125141 w 4249905"/>
                <a:gd name="connsiteY38" fmla="*/ 296922 h 2509496"/>
                <a:gd name="connsiteX39" fmla="*/ 4141016 w 4249905"/>
                <a:gd name="connsiteY39" fmla="*/ 233422 h 2509496"/>
                <a:gd name="connsiteX40" fmla="*/ 4182291 w 4249905"/>
                <a:gd name="connsiteY40" fmla="*/ 173097 h 2509496"/>
                <a:gd name="connsiteX41" fmla="*/ 4245791 w 4249905"/>
                <a:gd name="connsiteY41" fmla="*/ 134997 h 2509496"/>
                <a:gd name="connsiteX42" fmla="*/ 4236266 w 4249905"/>
                <a:gd name="connsiteY42" fmla="*/ 128647 h 2509496"/>
                <a:gd name="connsiteX43" fmla="*/ 4248966 w 4249905"/>
                <a:gd name="connsiteY43" fmla="*/ 1754247 h 2509496"/>
                <a:gd name="connsiteX44" fmla="*/ 4229916 w 4249905"/>
                <a:gd name="connsiteY44" fmla="*/ 1751072 h 2509496"/>
                <a:gd name="connsiteX45" fmla="*/ 4083866 w 4249905"/>
                <a:gd name="connsiteY45" fmla="*/ 1627247 h 2509496"/>
                <a:gd name="connsiteX46" fmla="*/ 3861616 w 4249905"/>
                <a:gd name="connsiteY46" fmla="*/ 1487547 h 2509496"/>
                <a:gd name="connsiteX47" fmla="*/ 3725091 w 4249905"/>
                <a:gd name="connsiteY47" fmla="*/ 1430397 h 2509496"/>
                <a:gd name="connsiteX48" fmla="*/ 3569516 w 4249905"/>
                <a:gd name="connsiteY48" fmla="*/ 1420872 h 2509496"/>
                <a:gd name="connsiteX49" fmla="*/ 3407591 w 4249905"/>
                <a:gd name="connsiteY49" fmla="*/ 1490722 h 2509496"/>
                <a:gd name="connsiteX50" fmla="*/ 3286941 w 4249905"/>
                <a:gd name="connsiteY50" fmla="*/ 1579622 h 2509496"/>
                <a:gd name="connsiteX51" fmla="*/ 3159941 w 4249905"/>
                <a:gd name="connsiteY51" fmla="*/ 1671697 h 2509496"/>
                <a:gd name="connsiteX52" fmla="*/ 3064691 w 4249905"/>
                <a:gd name="connsiteY52" fmla="*/ 1732022 h 2509496"/>
                <a:gd name="connsiteX53" fmla="*/ 2988491 w 4249905"/>
                <a:gd name="connsiteY53" fmla="*/ 1700272 h 2509496"/>
                <a:gd name="connsiteX54" fmla="*/ 2886891 w 4249905"/>
                <a:gd name="connsiteY54" fmla="*/ 1684397 h 2509496"/>
                <a:gd name="connsiteX55" fmla="*/ 2699566 w 4249905"/>
                <a:gd name="connsiteY55" fmla="*/ 1795522 h 2509496"/>
                <a:gd name="connsiteX56" fmla="*/ 2559866 w 4249905"/>
                <a:gd name="connsiteY56" fmla="*/ 1906647 h 2509496"/>
                <a:gd name="connsiteX57" fmla="*/ 2385241 w 4249905"/>
                <a:gd name="connsiteY57" fmla="*/ 1957447 h 2509496"/>
                <a:gd name="connsiteX58" fmla="*/ 2204266 w 4249905"/>
                <a:gd name="connsiteY58" fmla="*/ 1992372 h 2509496"/>
                <a:gd name="connsiteX59" fmla="*/ 2032816 w 4249905"/>
                <a:gd name="connsiteY59" fmla="*/ 1982847 h 2509496"/>
                <a:gd name="connsiteX60" fmla="*/ 1893116 w 4249905"/>
                <a:gd name="connsiteY60" fmla="*/ 2008247 h 2509496"/>
                <a:gd name="connsiteX61" fmla="*/ 1829616 w 4249905"/>
                <a:gd name="connsiteY61" fmla="*/ 2084447 h 2509496"/>
                <a:gd name="connsiteX62" fmla="*/ 1740716 w 4249905"/>
                <a:gd name="connsiteY62" fmla="*/ 2141597 h 2509496"/>
                <a:gd name="connsiteX63" fmla="*/ 1527991 w 4249905"/>
                <a:gd name="connsiteY63" fmla="*/ 2122547 h 2509496"/>
                <a:gd name="connsiteX64" fmla="*/ 1410516 w 4249905"/>
                <a:gd name="connsiteY64" fmla="*/ 2078097 h 2509496"/>
                <a:gd name="connsiteX65" fmla="*/ 1248591 w 4249905"/>
                <a:gd name="connsiteY65" fmla="*/ 2052697 h 2509496"/>
                <a:gd name="connsiteX66" fmla="*/ 1023166 w 4249905"/>
                <a:gd name="connsiteY66" fmla="*/ 2024122 h 2509496"/>
                <a:gd name="connsiteX67" fmla="*/ 880291 w 4249905"/>
                <a:gd name="connsiteY67" fmla="*/ 2113022 h 2509496"/>
                <a:gd name="connsiteX68" fmla="*/ 775516 w 4249905"/>
                <a:gd name="connsiteY68" fmla="*/ 2208272 h 2509496"/>
                <a:gd name="connsiteX69" fmla="*/ 705666 w 4249905"/>
                <a:gd name="connsiteY69" fmla="*/ 2227322 h 2509496"/>
                <a:gd name="connsiteX70" fmla="*/ 607241 w 4249905"/>
                <a:gd name="connsiteY70" fmla="*/ 2243197 h 2509496"/>
                <a:gd name="connsiteX71" fmla="*/ 483416 w 4249905"/>
                <a:gd name="connsiteY71" fmla="*/ 2281297 h 2509496"/>
                <a:gd name="connsiteX72" fmla="*/ 394516 w 4249905"/>
                <a:gd name="connsiteY72" fmla="*/ 2335272 h 2509496"/>
                <a:gd name="connsiteX73" fmla="*/ 305616 w 4249905"/>
                <a:gd name="connsiteY73" fmla="*/ 2436872 h 2509496"/>
                <a:gd name="connsiteX74" fmla="*/ 238941 w 4249905"/>
                <a:gd name="connsiteY74" fmla="*/ 2494022 h 2509496"/>
                <a:gd name="connsiteX75" fmla="*/ 121466 w 4249905"/>
                <a:gd name="connsiteY75" fmla="*/ 2144772 h 2509496"/>
                <a:gd name="connsiteX76" fmla="*/ 57966 w 4249905"/>
                <a:gd name="connsiteY76" fmla="*/ 1935222 h 2509496"/>
                <a:gd name="connsiteX77" fmla="*/ 7166 w 4249905"/>
                <a:gd name="connsiteY77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82216 w 4249905"/>
                <a:gd name="connsiteY30" fmla="*/ 671572 h 2509496"/>
                <a:gd name="connsiteX31" fmla="*/ 3655243 w 4249905"/>
                <a:gd name="connsiteY31" fmla="*/ 696972 h 2509496"/>
                <a:gd name="connsiteX32" fmla="*/ 3740966 w 4249905"/>
                <a:gd name="connsiteY32" fmla="*/ 773172 h 2509496"/>
                <a:gd name="connsiteX33" fmla="*/ 3890191 w 4249905"/>
                <a:gd name="connsiteY33" fmla="*/ 884297 h 2509496"/>
                <a:gd name="connsiteX34" fmla="*/ 4001316 w 4249905"/>
                <a:gd name="connsiteY34" fmla="*/ 839847 h 2509496"/>
                <a:gd name="connsiteX35" fmla="*/ 3985441 w 4249905"/>
                <a:gd name="connsiteY35" fmla="*/ 674747 h 2509496"/>
                <a:gd name="connsiteX36" fmla="*/ 4023541 w 4249905"/>
                <a:gd name="connsiteY36" fmla="*/ 566797 h 2509496"/>
                <a:gd name="connsiteX37" fmla="*/ 4080691 w 4249905"/>
                <a:gd name="connsiteY37" fmla="*/ 411222 h 2509496"/>
                <a:gd name="connsiteX38" fmla="*/ 4125141 w 4249905"/>
                <a:gd name="connsiteY38" fmla="*/ 296922 h 2509496"/>
                <a:gd name="connsiteX39" fmla="*/ 4141016 w 4249905"/>
                <a:gd name="connsiteY39" fmla="*/ 233422 h 2509496"/>
                <a:gd name="connsiteX40" fmla="*/ 4182291 w 4249905"/>
                <a:gd name="connsiteY40" fmla="*/ 173097 h 2509496"/>
                <a:gd name="connsiteX41" fmla="*/ 4245791 w 4249905"/>
                <a:gd name="connsiteY41" fmla="*/ 134997 h 2509496"/>
                <a:gd name="connsiteX42" fmla="*/ 4236266 w 4249905"/>
                <a:gd name="connsiteY42" fmla="*/ 128647 h 2509496"/>
                <a:gd name="connsiteX43" fmla="*/ 4248966 w 4249905"/>
                <a:gd name="connsiteY43" fmla="*/ 1754247 h 2509496"/>
                <a:gd name="connsiteX44" fmla="*/ 4229916 w 4249905"/>
                <a:gd name="connsiteY44" fmla="*/ 1751072 h 2509496"/>
                <a:gd name="connsiteX45" fmla="*/ 4083866 w 4249905"/>
                <a:gd name="connsiteY45" fmla="*/ 1627247 h 2509496"/>
                <a:gd name="connsiteX46" fmla="*/ 3861616 w 4249905"/>
                <a:gd name="connsiteY46" fmla="*/ 1487547 h 2509496"/>
                <a:gd name="connsiteX47" fmla="*/ 3725091 w 4249905"/>
                <a:gd name="connsiteY47" fmla="*/ 1430397 h 2509496"/>
                <a:gd name="connsiteX48" fmla="*/ 3569516 w 4249905"/>
                <a:gd name="connsiteY48" fmla="*/ 1420872 h 2509496"/>
                <a:gd name="connsiteX49" fmla="*/ 3407591 w 4249905"/>
                <a:gd name="connsiteY49" fmla="*/ 1490722 h 2509496"/>
                <a:gd name="connsiteX50" fmla="*/ 3286941 w 4249905"/>
                <a:gd name="connsiteY50" fmla="*/ 1579622 h 2509496"/>
                <a:gd name="connsiteX51" fmla="*/ 3159941 w 4249905"/>
                <a:gd name="connsiteY51" fmla="*/ 1671697 h 2509496"/>
                <a:gd name="connsiteX52" fmla="*/ 3064691 w 4249905"/>
                <a:gd name="connsiteY52" fmla="*/ 1732022 h 2509496"/>
                <a:gd name="connsiteX53" fmla="*/ 2988491 w 4249905"/>
                <a:gd name="connsiteY53" fmla="*/ 1700272 h 2509496"/>
                <a:gd name="connsiteX54" fmla="*/ 2886891 w 4249905"/>
                <a:gd name="connsiteY54" fmla="*/ 1684397 h 2509496"/>
                <a:gd name="connsiteX55" fmla="*/ 2699566 w 4249905"/>
                <a:gd name="connsiteY55" fmla="*/ 1795522 h 2509496"/>
                <a:gd name="connsiteX56" fmla="*/ 2559866 w 4249905"/>
                <a:gd name="connsiteY56" fmla="*/ 1906647 h 2509496"/>
                <a:gd name="connsiteX57" fmla="*/ 2385241 w 4249905"/>
                <a:gd name="connsiteY57" fmla="*/ 1957447 h 2509496"/>
                <a:gd name="connsiteX58" fmla="*/ 2204266 w 4249905"/>
                <a:gd name="connsiteY58" fmla="*/ 1992372 h 2509496"/>
                <a:gd name="connsiteX59" fmla="*/ 2032816 w 4249905"/>
                <a:gd name="connsiteY59" fmla="*/ 1982847 h 2509496"/>
                <a:gd name="connsiteX60" fmla="*/ 1893116 w 4249905"/>
                <a:gd name="connsiteY60" fmla="*/ 2008247 h 2509496"/>
                <a:gd name="connsiteX61" fmla="*/ 1829616 w 4249905"/>
                <a:gd name="connsiteY61" fmla="*/ 2084447 h 2509496"/>
                <a:gd name="connsiteX62" fmla="*/ 1740716 w 4249905"/>
                <a:gd name="connsiteY62" fmla="*/ 2141597 h 2509496"/>
                <a:gd name="connsiteX63" fmla="*/ 1527991 w 4249905"/>
                <a:gd name="connsiteY63" fmla="*/ 2122547 h 2509496"/>
                <a:gd name="connsiteX64" fmla="*/ 1410516 w 4249905"/>
                <a:gd name="connsiteY64" fmla="*/ 2078097 h 2509496"/>
                <a:gd name="connsiteX65" fmla="*/ 1248591 w 4249905"/>
                <a:gd name="connsiteY65" fmla="*/ 2052697 h 2509496"/>
                <a:gd name="connsiteX66" fmla="*/ 1023166 w 4249905"/>
                <a:gd name="connsiteY66" fmla="*/ 2024122 h 2509496"/>
                <a:gd name="connsiteX67" fmla="*/ 880291 w 4249905"/>
                <a:gd name="connsiteY67" fmla="*/ 2113022 h 2509496"/>
                <a:gd name="connsiteX68" fmla="*/ 775516 w 4249905"/>
                <a:gd name="connsiteY68" fmla="*/ 2208272 h 2509496"/>
                <a:gd name="connsiteX69" fmla="*/ 705666 w 4249905"/>
                <a:gd name="connsiteY69" fmla="*/ 2227322 h 2509496"/>
                <a:gd name="connsiteX70" fmla="*/ 607241 w 4249905"/>
                <a:gd name="connsiteY70" fmla="*/ 2243197 h 2509496"/>
                <a:gd name="connsiteX71" fmla="*/ 483416 w 4249905"/>
                <a:gd name="connsiteY71" fmla="*/ 2281297 h 2509496"/>
                <a:gd name="connsiteX72" fmla="*/ 394516 w 4249905"/>
                <a:gd name="connsiteY72" fmla="*/ 2335272 h 2509496"/>
                <a:gd name="connsiteX73" fmla="*/ 305616 w 4249905"/>
                <a:gd name="connsiteY73" fmla="*/ 2436872 h 2509496"/>
                <a:gd name="connsiteX74" fmla="*/ 238941 w 4249905"/>
                <a:gd name="connsiteY74" fmla="*/ 2494022 h 2509496"/>
                <a:gd name="connsiteX75" fmla="*/ 121466 w 4249905"/>
                <a:gd name="connsiteY75" fmla="*/ 2144772 h 2509496"/>
                <a:gd name="connsiteX76" fmla="*/ 57966 w 4249905"/>
                <a:gd name="connsiteY76" fmla="*/ 1935222 h 2509496"/>
                <a:gd name="connsiteX77" fmla="*/ 7166 w 4249905"/>
                <a:gd name="connsiteY77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56491 w 4249905"/>
                <a:gd name="connsiteY6" fmla="*/ 1417697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2597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78768 w 4249905"/>
                <a:gd name="connsiteY10" fmla="*/ 1230372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772591 w 4249905"/>
                <a:gd name="connsiteY19" fmla="*/ 903347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5341 w 4249905"/>
                <a:gd name="connsiteY25" fmla="*/ 871597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096441 w 4249905"/>
                <a:gd name="connsiteY24" fmla="*/ 830322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101204 w 4249905"/>
                <a:gd name="connsiteY24" fmla="*/ 820797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18718 w 4249905"/>
                <a:gd name="connsiteY30" fmla="*/ 649347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101204 w 4249905"/>
                <a:gd name="connsiteY24" fmla="*/ 820797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30624 w 4249905"/>
                <a:gd name="connsiteY30" fmla="*/ 632678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40966 w 4249905"/>
                <a:gd name="connsiteY33" fmla="*/ 773172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101204 w 4249905"/>
                <a:gd name="connsiteY24" fmla="*/ 820797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30624 w 4249905"/>
                <a:gd name="connsiteY30" fmla="*/ 632678 h 2509496"/>
                <a:gd name="connsiteX31" fmla="*/ 3582216 w 4249905"/>
                <a:gd name="connsiteY31" fmla="*/ 671572 h 2509496"/>
                <a:gd name="connsiteX32" fmla="*/ 3655243 w 4249905"/>
                <a:gd name="connsiteY32" fmla="*/ 696972 h 2509496"/>
                <a:gd name="connsiteX33" fmla="*/ 3738585 w 4249905"/>
                <a:gd name="connsiteY33" fmla="*/ 749359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101204 w 4249905"/>
                <a:gd name="connsiteY24" fmla="*/ 820797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30624 w 4249905"/>
                <a:gd name="connsiteY30" fmla="*/ 632678 h 2509496"/>
                <a:gd name="connsiteX31" fmla="*/ 3601266 w 4249905"/>
                <a:gd name="connsiteY31" fmla="*/ 633472 h 2509496"/>
                <a:gd name="connsiteX32" fmla="*/ 3655243 w 4249905"/>
                <a:gd name="connsiteY32" fmla="*/ 696972 h 2509496"/>
                <a:gd name="connsiteX33" fmla="*/ 3738585 w 4249905"/>
                <a:gd name="connsiteY33" fmla="*/ 749359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  <a:gd name="connsiteX0" fmla="*/ 7166 w 4249905"/>
                <a:gd name="connsiteY0" fmla="*/ 1728847 h 2509496"/>
                <a:gd name="connsiteX1" fmla="*/ 223066 w 4249905"/>
                <a:gd name="connsiteY1" fmla="*/ 1551047 h 2509496"/>
                <a:gd name="connsiteX2" fmla="*/ 302443 w 4249905"/>
                <a:gd name="connsiteY2" fmla="*/ 1516122 h 2509496"/>
                <a:gd name="connsiteX3" fmla="*/ 378641 w 4249905"/>
                <a:gd name="connsiteY3" fmla="*/ 1506597 h 2509496"/>
                <a:gd name="connsiteX4" fmla="*/ 556441 w 4249905"/>
                <a:gd name="connsiteY4" fmla="*/ 1544697 h 2509496"/>
                <a:gd name="connsiteX5" fmla="*/ 772341 w 4249905"/>
                <a:gd name="connsiteY5" fmla="*/ 1497072 h 2509496"/>
                <a:gd name="connsiteX6" fmla="*/ 977922 w 4249905"/>
                <a:gd name="connsiteY6" fmla="*/ 1424841 h 2509496"/>
                <a:gd name="connsiteX7" fmla="*/ 1134291 w 4249905"/>
                <a:gd name="connsiteY7" fmla="*/ 1297047 h 2509496"/>
                <a:gd name="connsiteX8" fmla="*/ 1251766 w 4249905"/>
                <a:gd name="connsiteY8" fmla="*/ 1236722 h 2509496"/>
                <a:gd name="connsiteX9" fmla="*/ 1324791 w 4249905"/>
                <a:gd name="connsiteY9" fmla="*/ 1217672 h 2509496"/>
                <a:gd name="connsiteX10" fmla="*/ 1383531 w 4249905"/>
                <a:gd name="connsiteY10" fmla="*/ 1216085 h 2509496"/>
                <a:gd name="connsiteX11" fmla="*/ 1410516 w 4249905"/>
                <a:gd name="connsiteY11" fmla="*/ 1250215 h 2509496"/>
                <a:gd name="connsiteX12" fmla="*/ 1559741 w 4249905"/>
                <a:gd name="connsiteY12" fmla="*/ 1319272 h 2509496"/>
                <a:gd name="connsiteX13" fmla="*/ 1801041 w 4249905"/>
                <a:gd name="connsiteY13" fmla="*/ 1363722 h 2509496"/>
                <a:gd name="connsiteX14" fmla="*/ 2023291 w 4249905"/>
                <a:gd name="connsiteY14" fmla="*/ 1287522 h 2509496"/>
                <a:gd name="connsiteX15" fmla="*/ 2309041 w 4249905"/>
                <a:gd name="connsiteY15" fmla="*/ 1122422 h 2509496"/>
                <a:gd name="connsiteX16" fmla="*/ 2502716 w 4249905"/>
                <a:gd name="connsiteY16" fmla="*/ 1014472 h 2509496"/>
                <a:gd name="connsiteX17" fmla="*/ 2670991 w 4249905"/>
                <a:gd name="connsiteY17" fmla="*/ 874772 h 2509496"/>
                <a:gd name="connsiteX18" fmla="*/ 2759891 w 4249905"/>
                <a:gd name="connsiteY18" fmla="*/ 846197 h 2509496"/>
                <a:gd name="connsiteX19" fmla="*/ 2801166 w 4249905"/>
                <a:gd name="connsiteY19" fmla="*/ 900966 h 2509496"/>
                <a:gd name="connsiteX20" fmla="*/ 2801166 w 4249905"/>
                <a:gd name="connsiteY20" fmla="*/ 989072 h 2509496"/>
                <a:gd name="connsiteX21" fmla="*/ 2877366 w 4249905"/>
                <a:gd name="connsiteY21" fmla="*/ 1023997 h 2509496"/>
                <a:gd name="connsiteX22" fmla="*/ 2969441 w 4249905"/>
                <a:gd name="connsiteY22" fmla="*/ 935097 h 2509496"/>
                <a:gd name="connsiteX23" fmla="*/ 3026591 w 4249905"/>
                <a:gd name="connsiteY23" fmla="*/ 843022 h 2509496"/>
                <a:gd name="connsiteX24" fmla="*/ 3101204 w 4249905"/>
                <a:gd name="connsiteY24" fmla="*/ 820797 h 2509496"/>
                <a:gd name="connsiteX25" fmla="*/ 3182959 w 4249905"/>
                <a:gd name="connsiteY25" fmla="*/ 854928 h 2509496"/>
                <a:gd name="connsiteX26" fmla="*/ 3271066 w 4249905"/>
                <a:gd name="connsiteY26" fmla="*/ 779522 h 2509496"/>
                <a:gd name="connsiteX27" fmla="*/ 3347266 w 4249905"/>
                <a:gd name="connsiteY27" fmla="*/ 716022 h 2509496"/>
                <a:gd name="connsiteX28" fmla="*/ 3382193 w 4249905"/>
                <a:gd name="connsiteY28" fmla="*/ 668397 h 2509496"/>
                <a:gd name="connsiteX29" fmla="*/ 3448866 w 4249905"/>
                <a:gd name="connsiteY29" fmla="*/ 620772 h 2509496"/>
                <a:gd name="connsiteX30" fmla="*/ 3530624 w 4249905"/>
                <a:gd name="connsiteY30" fmla="*/ 632678 h 2509496"/>
                <a:gd name="connsiteX31" fmla="*/ 3601266 w 4249905"/>
                <a:gd name="connsiteY31" fmla="*/ 633472 h 2509496"/>
                <a:gd name="connsiteX32" fmla="*/ 3662386 w 4249905"/>
                <a:gd name="connsiteY32" fmla="*/ 685066 h 2509496"/>
                <a:gd name="connsiteX33" fmla="*/ 3738585 w 4249905"/>
                <a:gd name="connsiteY33" fmla="*/ 749359 h 2509496"/>
                <a:gd name="connsiteX34" fmla="*/ 3890191 w 4249905"/>
                <a:gd name="connsiteY34" fmla="*/ 884297 h 2509496"/>
                <a:gd name="connsiteX35" fmla="*/ 4001316 w 4249905"/>
                <a:gd name="connsiteY35" fmla="*/ 839847 h 2509496"/>
                <a:gd name="connsiteX36" fmla="*/ 3985441 w 4249905"/>
                <a:gd name="connsiteY36" fmla="*/ 674747 h 2509496"/>
                <a:gd name="connsiteX37" fmla="*/ 4023541 w 4249905"/>
                <a:gd name="connsiteY37" fmla="*/ 566797 h 2509496"/>
                <a:gd name="connsiteX38" fmla="*/ 4080691 w 4249905"/>
                <a:gd name="connsiteY38" fmla="*/ 411222 h 2509496"/>
                <a:gd name="connsiteX39" fmla="*/ 4125141 w 4249905"/>
                <a:gd name="connsiteY39" fmla="*/ 296922 h 2509496"/>
                <a:gd name="connsiteX40" fmla="*/ 4141016 w 4249905"/>
                <a:gd name="connsiteY40" fmla="*/ 233422 h 2509496"/>
                <a:gd name="connsiteX41" fmla="*/ 4182291 w 4249905"/>
                <a:gd name="connsiteY41" fmla="*/ 173097 h 2509496"/>
                <a:gd name="connsiteX42" fmla="*/ 4245791 w 4249905"/>
                <a:gd name="connsiteY42" fmla="*/ 134997 h 2509496"/>
                <a:gd name="connsiteX43" fmla="*/ 4236266 w 4249905"/>
                <a:gd name="connsiteY43" fmla="*/ 128647 h 2509496"/>
                <a:gd name="connsiteX44" fmla="*/ 4248966 w 4249905"/>
                <a:gd name="connsiteY44" fmla="*/ 1754247 h 2509496"/>
                <a:gd name="connsiteX45" fmla="*/ 4229916 w 4249905"/>
                <a:gd name="connsiteY45" fmla="*/ 1751072 h 2509496"/>
                <a:gd name="connsiteX46" fmla="*/ 4083866 w 4249905"/>
                <a:gd name="connsiteY46" fmla="*/ 1627247 h 2509496"/>
                <a:gd name="connsiteX47" fmla="*/ 3861616 w 4249905"/>
                <a:gd name="connsiteY47" fmla="*/ 1487547 h 2509496"/>
                <a:gd name="connsiteX48" fmla="*/ 3725091 w 4249905"/>
                <a:gd name="connsiteY48" fmla="*/ 1430397 h 2509496"/>
                <a:gd name="connsiteX49" fmla="*/ 3569516 w 4249905"/>
                <a:gd name="connsiteY49" fmla="*/ 1420872 h 2509496"/>
                <a:gd name="connsiteX50" fmla="*/ 3407591 w 4249905"/>
                <a:gd name="connsiteY50" fmla="*/ 1490722 h 2509496"/>
                <a:gd name="connsiteX51" fmla="*/ 3286941 w 4249905"/>
                <a:gd name="connsiteY51" fmla="*/ 1579622 h 2509496"/>
                <a:gd name="connsiteX52" fmla="*/ 3159941 w 4249905"/>
                <a:gd name="connsiteY52" fmla="*/ 1671697 h 2509496"/>
                <a:gd name="connsiteX53" fmla="*/ 3064691 w 4249905"/>
                <a:gd name="connsiteY53" fmla="*/ 1732022 h 2509496"/>
                <a:gd name="connsiteX54" fmla="*/ 2988491 w 4249905"/>
                <a:gd name="connsiteY54" fmla="*/ 1700272 h 2509496"/>
                <a:gd name="connsiteX55" fmla="*/ 2886891 w 4249905"/>
                <a:gd name="connsiteY55" fmla="*/ 1684397 h 2509496"/>
                <a:gd name="connsiteX56" fmla="*/ 2699566 w 4249905"/>
                <a:gd name="connsiteY56" fmla="*/ 1795522 h 2509496"/>
                <a:gd name="connsiteX57" fmla="*/ 2559866 w 4249905"/>
                <a:gd name="connsiteY57" fmla="*/ 1906647 h 2509496"/>
                <a:gd name="connsiteX58" fmla="*/ 2385241 w 4249905"/>
                <a:gd name="connsiteY58" fmla="*/ 1957447 h 2509496"/>
                <a:gd name="connsiteX59" fmla="*/ 2204266 w 4249905"/>
                <a:gd name="connsiteY59" fmla="*/ 1992372 h 2509496"/>
                <a:gd name="connsiteX60" fmla="*/ 2032816 w 4249905"/>
                <a:gd name="connsiteY60" fmla="*/ 1982847 h 2509496"/>
                <a:gd name="connsiteX61" fmla="*/ 1893116 w 4249905"/>
                <a:gd name="connsiteY61" fmla="*/ 2008247 h 2509496"/>
                <a:gd name="connsiteX62" fmla="*/ 1829616 w 4249905"/>
                <a:gd name="connsiteY62" fmla="*/ 2084447 h 2509496"/>
                <a:gd name="connsiteX63" fmla="*/ 1740716 w 4249905"/>
                <a:gd name="connsiteY63" fmla="*/ 2141597 h 2509496"/>
                <a:gd name="connsiteX64" fmla="*/ 1527991 w 4249905"/>
                <a:gd name="connsiteY64" fmla="*/ 2122547 h 2509496"/>
                <a:gd name="connsiteX65" fmla="*/ 1410516 w 4249905"/>
                <a:gd name="connsiteY65" fmla="*/ 2078097 h 2509496"/>
                <a:gd name="connsiteX66" fmla="*/ 1248591 w 4249905"/>
                <a:gd name="connsiteY66" fmla="*/ 2052697 h 2509496"/>
                <a:gd name="connsiteX67" fmla="*/ 1023166 w 4249905"/>
                <a:gd name="connsiteY67" fmla="*/ 2024122 h 2509496"/>
                <a:gd name="connsiteX68" fmla="*/ 880291 w 4249905"/>
                <a:gd name="connsiteY68" fmla="*/ 2113022 h 2509496"/>
                <a:gd name="connsiteX69" fmla="*/ 775516 w 4249905"/>
                <a:gd name="connsiteY69" fmla="*/ 2208272 h 2509496"/>
                <a:gd name="connsiteX70" fmla="*/ 705666 w 4249905"/>
                <a:gd name="connsiteY70" fmla="*/ 2227322 h 2509496"/>
                <a:gd name="connsiteX71" fmla="*/ 607241 w 4249905"/>
                <a:gd name="connsiteY71" fmla="*/ 2243197 h 2509496"/>
                <a:gd name="connsiteX72" fmla="*/ 483416 w 4249905"/>
                <a:gd name="connsiteY72" fmla="*/ 2281297 h 2509496"/>
                <a:gd name="connsiteX73" fmla="*/ 394516 w 4249905"/>
                <a:gd name="connsiteY73" fmla="*/ 2335272 h 2509496"/>
                <a:gd name="connsiteX74" fmla="*/ 305616 w 4249905"/>
                <a:gd name="connsiteY74" fmla="*/ 2436872 h 2509496"/>
                <a:gd name="connsiteX75" fmla="*/ 238941 w 4249905"/>
                <a:gd name="connsiteY75" fmla="*/ 2494022 h 2509496"/>
                <a:gd name="connsiteX76" fmla="*/ 121466 w 4249905"/>
                <a:gd name="connsiteY76" fmla="*/ 2144772 h 2509496"/>
                <a:gd name="connsiteX77" fmla="*/ 57966 w 4249905"/>
                <a:gd name="connsiteY77" fmla="*/ 1935222 h 2509496"/>
                <a:gd name="connsiteX78" fmla="*/ 7166 w 4249905"/>
                <a:gd name="connsiteY78" fmla="*/ 1728847 h 250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4249905" h="2509496">
                  <a:moveTo>
                    <a:pt x="7166" y="1728847"/>
                  </a:moveTo>
                  <a:cubicBezTo>
                    <a:pt x="34683" y="1664818"/>
                    <a:pt x="173853" y="1586501"/>
                    <a:pt x="223066" y="1551047"/>
                  </a:cubicBezTo>
                  <a:cubicBezTo>
                    <a:pt x="272279" y="1515593"/>
                    <a:pt x="276514" y="1523530"/>
                    <a:pt x="302443" y="1516122"/>
                  </a:cubicBezTo>
                  <a:cubicBezTo>
                    <a:pt x="328372" y="1508714"/>
                    <a:pt x="336308" y="1501835"/>
                    <a:pt x="378641" y="1506597"/>
                  </a:cubicBezTo>
                  <a:cubicBezTo>
                    <a:pt x="420974" y="1511359"/>
                    <a:pt x="490824" y="1546284"/>
                    <a:pt x="556441" y="1544697"/>
                  </a:cubicBezTo>
                  <a:cubicBezTo>
                    <a:pt x="622058" y="1543110"/>
                    <a:pt x="702094" y="1517048"/>
                    <a:pt x="772341" y="1497072"/>
                  </a:cubicBezTo>
                  <a:cubicBezTo>
                    <a:pt x="842588" y="1477096"/>
                    <a:pt x="917597" y="1458179"/>
                    <a:pt x="977922" y="1424841"/>
                  </a:cubicBezTo>
                  <a:cubicBezTo>
                    <a:pt x="1038247" y="1391503"/>
                    <a:pt x="1088650" y="1328400"/>
                    <a:pt x="1134291" y="1297047"/>
                  </a:cubicBezTo>
                  <a:cubicBezTo>
                    <a:pt x="1179932" y="1265694"/>
                    <a:pt x="1220016" y="1249951"/>
                    <a:pt x="1251766" y="1236722"/>
                  </a:cubicBezTo>
                  <a:cubicBezTo>
                    <a:pt x="1283516" y="1223493"/>
                    <a:pt x="1302830" y="1221112"/>
                    <a:pt x="1324791" y="1217672"/>
                  </a:cubicBezTo>
                  <a:cubicBezTo>
                    <a:pt x="1346752" y="1214233"/>
                    <a:pt x="1369244" y="1210264"/>
                    <a:pt x="1383531" y="1216085"/>
                  </a:cubicBezTo>
                  <a:cubicBezTo>
                    <a:pt x="1397818" y="1221906"/>
                    <a:pt x="1381148" y="1233017"/>
                    <a:pt x="1410516" y="1250215"/>
                  </a:cubicBezTo>
                  <a:cubicBezTo>
                    <a:pt x="1439884" y="1267413"/>
                    <a:pt x="1494654" y="1300354"/>
                    <a:pt x="1559741" y="1319272"/>
                  </a:cubicBezTo>
                  <a:cubicBezTo>
                    <a:pt x="1624828" y="1338190"/>
                    <a:pt x="1723783" y="1369014"/>
                    <a:pt x="1801041" y="1363722"/>
                  </a:cubicBezTo>
                  <a:cubicBezTo>
                    <a:pt x="1878299" y="1358430"/>
                    <a:pt x="1938624" y="1327739"/>
                    <a:pt x="2023291" y="1287522"/>
                  </a:cubicBezTo>
                  <a:cubicBezTo>
                    <a:pt x="2107958" y="1247305"/>
                    <a:pt x="2229137" y="1167930"/>
                    <a:pt x="2309041" y="1122422"/>
                  </a:cubicBezTo>
                  <a:cubicBezTo>
                    <a:pt x="2388945" y="1076914"/>
                    <a:pt x="2442391" y="1055747"/>
                    <a:pt x="2502716" y="1014472"/>
                  </a:cubicBezTo>
                  <a:cubicBezTo>
                    <a:pt x="2563041" y="973197"/>
                    <a:pt x="2628129" y="902818"/>
                    <a:pt x="2670991" y="874772"/>
                  </a:cubicBezTo>
                  <a:cubicBezTo>
                    <a:pt x="2713854" y="846726"/>
                    <a:pt x="2738195" y="841831"/>
                    <a:pt x="2759891" y="846197"/>
                  </a:cubicBezTo>
                  <a:cubicBezTo>
                    <a:pt x="2781587" y="850563"/>
                    <a:pt x="2794287" y="877154"/>
                    <a:pt x="2801166" y="900966"/>
                  </a:cubicBezTo>
                  <a:cubicBezTo>
                    <a:pt x="2808045" y="924778"/>
                    <a:pt x="2788466" y="968567"/>
                    <a:pt x="2801166" y="989072"/>
                  </a:cubicBezTo>
                  <a:cubicBezTo>
                    <a:pt x="2813866" y="1009577"/>
                    <a:pt x="2849320" y="1032993"/>
                    <a:pt x="2877366" y="1023997"/>
                  </a:cubicBezTo>
                  <a:cubicBezTo>
                    <a:pt x="2905412" y="1015001"/>
                    <a:pt x="2944570" y="965260"/>
                    <a:pt x="2969441" y="935097"/>
                  </a:cubicBezTo>
                  <a:cubicBezTo>
                    <a:pt x="2994312" y="904935"/>
                    <a:pt x="3004631" y="862072"/>
                    <a:pt x="3026591" y="843022"/>
                  </a:cubicBezTo>
                  <a:cubicBezTo>
                    <a:pt x="3048551" y="823972"/>
                    <a:pt x="3075143" y="818813"/>
                    <a:pt x="3101204" y="820797"/>
                  </a:cubicBezTo>
                  <a:cubicBezTo>
                    <a:pt x="3127265" y="822781"/>
                    <a:pt x="3154649" y="861807"/>
                    <a:pt x="3182959" y="854928"/>
                  </a:cubicBezTo>
                  <a:cubicBezTo>
                    <a:pt x="3211269" y="848049"/>
                    <a:pt x="3243681" y="802673"/>
                    <a:pt x="3271066" y="779522"/>
                  </a:cubicBezTo>
                  <a:cubicBezTo>
                    <a:pt x="3298451" y="756371"/>
                    <a:pt x="3328745" y="734543"/>
                    <a:pt x="3347266" y="716022"/>
                  </a:cubicBezTo>
                  <a:cubicBezTo>
                    <a:pt x="3365787" y="697501"/>
                    <a:pt x="3365260" y="684272"/>
                    <a:pt x="3382193" y="668397"/>
                  </a:cubicBezTo>
                  <a:cubicBezTo>
                    <a:pt x="3399126" y="652522"/>
                    <a:pt x="3424127" y="626725"/>
                    <a:pt x="3448866" y="620772"/>
                  </a:cubicBezTo>
                  <a:cubicBezTo>
                    <a:pt x="3473605" y="614819"/>
                    <a:pt x="3508399" y="624211"/>
                    <a:pt x="3530624" y="632678"/>
                  </a:cubicBezTo>
                  <a:cubicBezTo>
                    <a:pt x="3565549" y="628445"/>
                    <a:pt x="3579306" y="624741"/>
                    <a:pt x="3601266" y="633472"/>
                  </a:cubicBezTo>
                  <a:cubicBezTo>
                    <a:pt x="3623226" y="642203"/>
                    <a:pt x="3635928" y="668133"/>
                    <a:pt x="3662386" y="685066"/>
                  </a:cubicBezTo>
                  <a:cubicBezTo>
                    <a:pt x="3688844" y="701999"/>
                    <a:pt x="3700617" y="716154"/>
                    <a:pt x="3738585" y="749359"/>
                  </a:cubicBezTo>
                  <a:cubicBezTo>
                    <a:pt x="3776553" y="782564"/>
                    <a:pt x="3846403" y="869216"/>
                    <a:pt x="3890191" y="884297"/>
                  </a:cubicBezTo>
                  <a:cubicBezTo>
                    <a:pt x="3933980" y="899378"/>
                    <a:pt x="3985441" y="874772"/>
                    <a:pt x="4001316" y="839847"/>
                  </a:cubicBezTo>
                  <a:cubicBezTo>
                    <a:pt x="4017191" y="804922"/>
                    <a:pt x="3981737" y="720255"/>
                    <a:pt x="3985441" y="674747"/>
                  </a:cubicBezTo>
                  <a:cubicBezTo>
                    <a:pt x="3989145" y="629239"/>
                    <a:pt x="4007666" y="610718"/>
                    <a:pt x="4023541" y="566797"/>
                  </a:cubicBezTo>
                  <a:cubicBezTo>
                    <a:pt x="4039416" y="522876"/>
                    <a:pt x="4063758" y="456201"/>
                    <a:pt x="4080691" y="411222"/>
                  </a:cubicBezTo>
                  <a:cubicBezTo>
                    <a:pt x="4097624" y="366243"/>
                    <a:pt x="4115087" y="326555"/>
                    <a:pt x="4125141" y="296922"/>
                  </a:cubicBezTo>
                  <a:cubicBezTo>
                    <a:pt x="4135195" y="267289"/>
                    <a:pt x="4131491" y="254059"/>
                    <a:pt x="4141016" y="233422"/>
                  </a:cubicBezTo>
                  <a:cubicBezTo>
                    <a:pt x="4150541" y="212785"/>
                    <a:pt x="4164829" y="189501"/>
                    <a:pt x="4182291" y="173097"/>
                  </a:cubicBezTo>
                  <a:cubicBezTo>
                    <a:pt x="4199754" y="156693"/>
                    <a:pt x="4236795" y="142405"/>
                    <a:pt x="4245791" y="134997"/>
                  </a:cubicBezTo>
                  <a:cubicBezTo>
                    <a:pt x="4254787" y="127589"/>
                    <a:pt x="4230445" y="-160807"/>
                    <a:pt x="4236266" y="128647"/>
                  </a:cubicBezTo>
                  <a:cubicBezTo>
                    <a:pt x="4242087" y="418101"/>
                    <a:pt x="4253199" y="1470085"/>
                    <a:pt x="4248966" y="1754247"/>
                  </a:cubicBezTo>
                  <a:cubicBezTo>
                    <a:pt x="4244733" y="2038409"/>
                    <a:pt x="4257433" y="1772239"/>
                    <a:pt x="4229916" y="1751072"/>
                  </a:cubicBezTo>
                  <a:cubicBezTo>
                    <a:pt x="4202399" y="1729905"/>
                    <a:pt x="4145249" y="1671168"/>
                    <a:pt x="4083866" y="1627247"/>
                  </a:cubicBezTo>
                  <a:cubicBezTo>
                    <a:pt x="4022483" y="1583326"/>
                    <a:pt x="3921412" y="1520355"/>
                    <a:pt x="3861616" y="1487547"/>
                  </a:cubicBezTo>
                  <a:cubicBezTo>
                    <a:pt x="3801820" y="1454739"/>
                    <a:pt x="3773774" y="1441509"/>
                    <a:pt x="3725091" y="1430397"/>
                  </a:cubicBezTo>
                  <a:cubicBezTo>
                    <a:pt x="3676408" y="1419285"/>
                    <a:pt x="3622433" y="1410818"/>
                    <a:pt x="3569516" y="1420872"/>
                  </a:cubicBezTo>
                  <a:cubicBezTo>
                    <a:pt x="3516599" y="1430926"/>
                    <a:pt x="3454687" y="1464264"/>
                    <a:pt x="3407591" y="1490722"/>
                  </a:cubicBezTo>
                  <a:cubicBezTo>
                    <a:pt x="3360495" y="1517180"/>
                    <a:pt x="3286941" y="1579622"/>
                    <a:pt x="3286941" y="1579622"/>
                  </a:cubicBezTo>
                  <a:cubicBezTo>
                    <a:pt x="3245666" y="1609784"/>
                    <a:pt x="3196983" y="1646297"/>
                    <a:pt x="3159941" y="1671697"/>
                  </a:cubicBezTo>
                  <a:cubicBezTo>
                    <a:pt x="3122899" y="1697097"/>
                    <a:pt x="3093266" y="1727260"/>
                    <a:pt x="3064691" y="1732022"/>
                  </a:cubicBezTo>
                  <a:cubicBezTo>
                    <a:pt x="3036116" y="1736784"/>
                    <a:pt x="3018124" y="1708209"/>
                    <a:pt x="2988491" y="1700272"/>
                  </a:cubicBezTo>
                  <a:cubicBezTo>
                    <a:pt x="2958858" y="1692335"/>
                    <a:pt x="2935045" y="1668522"/>
                    <a:pt x="2886891" y="1684397"/>
                  </a:cubicBezTo>
                  <a:cubicBezTo>
                    <a:pt x="2838737" y="1700272"/>
                    <a:pt x="2754070" y="1758480"/>
                    <a:pt x="2699566" y="1795522"/>
                  </a:cubicBezTo>
                  <a:cubicBezTo>
                    <a:pt x="2645062" y="1832564"/>
                    <a:pt x="2612254" y="1879660"/>
                    <a:pt x="2559866" y="1906647"/>
                  </a:cubicBezTo>
                  <a:cubicBezTo>
                    <a:pt x="2507479" y="1933635"/>
                    <a:pt x="2444508" y="1943160"/>
                    <a:pt x="2385241" y="1957447"/>
                  </a:cubicBezTo>
                  <a:cubicBezTo>
                    <a:pt x="2325974" y="1971734"/>
                    <a:pt x="2263003" y="1988139"/>
                    <a:pt x="2204266" y="1992372"/>
                  </a:cubicBezTo>
                  <a:cubicBezTo>
                    <a:pt x="2145529" y="1996605"/>
                    <a:pt x="2084674" y="1980201"/>
                    <a:pt x="2032816" y="1982847"/>
                  </a:cubicBezTo>
                  <a:cubicBezTo>
                    <a:pt x="1980958" y="1985493"/>
                    <a:pt x="1926983" y="1991314"/>
                    <a:pt x="1893116" y="2008247"/>
                  </a:cubicBezTo>
                  <a:cubicBezTo>
                    <a:pt x="1859249" y="2025180"/>
                    <a:pt x="1855016" y="2062222"/>
                    <a:pt x="1829616" y="2084447"/>
                  </a:cubicBezTo>
                  <a:cubicBezTo>
                    <a:pt x="1804216" y="2106672"/>
                    <a:pt x="1790987" y="2135247"/>
                    <a:pt x="1740716" y="2141597"/>
                  </a:cubicBezTo>
                  <a:cubicBezTo>
                    <a:pt x="1690445" y="2147947"/>
                    <a:pt x="1583024" y="2133130"/>
                    <a:pt x="1527991" y="2122547"/>
                  </a:cubicBezTo>
                  <a:cubicBezTo>
                    <a:pt x="1472958" y="2111964"/>
                    <a:pt x="1457083" y="2089739"/>
                    <a:pt x="1410516" y="2078097"/>
                  </a:cubicBezTo>
                  <a:cubicBezTo>
                    <a:pt x="1363949" y="2066455"/>
                    <a:pt x="1313149" y="2061693"/>
                    <a:pt x="1248591" y="2052697"/>
                  </a:cubicBezTo>
                  <a:cubicBezTo>
                    <a:pt x="1184033" y="2043701"/>
                    <a:pt x="1084549" y="2014068"/>
                    <a:pt x="1023166" y="2024122"/>
                  </a:cubicBezTo>
                  <a:cubicBezTo>
                    <a:pt x="961783" y="2034176"/>
                    <a:pt x="921566" y="2082330"/>
                    <a:pt x="880291" y="2113022"/>
                  </a:cubicBezTo>
                  <a:cubicBezTo>
                    <a:pt x="839016" y="2143714"/>
                    <a:pt x="804620" y="2189222"/>
                    <a:pt x="775516" y="2208272"/>
                  </a:cubicBezTo>
                  <a:cubicBezTo>
                    <a:pt x="746412" y="2227322"/>
                    <a:pt x="733712" y="2221501"/>
                    <a:pt x="705666" y="2227322"/>
                  </a:cubicBezTo>
                  <a:cubicBezTo>
                    <a:pt x="677620" y="2233143"/>
                    <a:pt x="644283" y="2234201"/>
                    <a:pt x="607241" y="2243197"/>
                  </a:cubicBezTo>
                  <a:cubicBezTo>
                    <a:pt x="570199" y="2252193"/>
                    <a:pt x="518870" y="2265951"/>
                    <a:pt x="483416" y="2281297"/>
                  </a:cubicBezTo>
                  <a:cubicBezTo>
                    <a:pt x="447962" y="2296643"/>
                    <a:pt x="424149" y="2309343"/>
                    <a:pt x="394516" y="2335272"/>
                  </a:cubicBezTo>
                  <a:cubicBezTo>
                    <a:pt x="364883" y="2361201"/>
                    <a:pt x="331545" y="2410414"/>
                    <a:pt x="305616" y="2436872"/>
                  </a:cubicBezTo>
                  <a:cubicBezTo>
                    <a:pt x="279687" y="2463330"/>
                    <a:pt x="269633" y="2542705"/>
                    <a:pt x="238941" y="2494022"/>
                  </a:cubicBezTo>
                  <a:cubicBezTo>
                    <a:pt x="208249" y="2445339"/>
                    <a:pt x="151628" y="2237905"/>
                    <a:pt x="121466" y="2144772"/>
                  </a:cubicBezTo>
                  <a:cubicBezTo>
                    <a:pt x="91304" y="2051639"/>
                    <a:pt x="77016" y="2004543"/>
                    <a:pt x="57966" y="1935222"/>
                  </a:cubicBezTo>
                  <a:cubicBezTo>
                    <a:pt x="38916" y="1865901"/>
                    <a:pt x="-20351" y="1792876"/>
                    <a:pt x="7166" y="1728847"/>
                  </a:cubicBezTo>
                  <a:close/>
                </a:path>
              </a:pathLst>
            </a:custGeom>
            <a:solidFill>
              <a:srgbClr val="D7B7B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11BD870-70FF-49F0-810B-857D2A06EB6B}"/>
                </a:ext>
              </a:extLst>
            </p:cNvPr>
            <p:cNvSpPr txBox="1"/>
            <p:nvPr/>
          </p:nvSpPr>
          <p:spPr>
            <a:xfrm>
              <a:off x="7011563" y="6153753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C0A410A-76BA-4679-8D00-27E7EB6C3FA7}"/>
                </a:ext>
              </a:extLst>
            </p:cNvPr>
            <p:cNvSpPr txBox="1"/>
            <p:nvPr/>
          </p:nvSpPr>
          <p:spPr>
            <a:xfrm>
              <a:off x="6962385" y="5182839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A591C08-550C-409D-8D41-90D62118A0AE}"/>
                </a:ext>
              </a:extLst>
            </p:cNvPr>
            <p:cNvSpPr txBox="1"/>
            <p:nvPr/>
          </p:nvSpPr>
          <p:spPr>
            <a:xfrm>
              <a:off x="4077677" y="5915106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3766C30-F322-403D-BC88-2BBA228BE1EA}"/>
                </a:ext>
              </a:extLst>
            </p:cNvPr>
            <p:cNvSpPr txBox="1"/>
            <p:nvPr/>
          </p:nvSpPr>
          <p:spPr>
            <a:xfrm>
              <a:off x="3855777" y="5486798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EE859B5D-BA3A-4AB7-ADD0-E66D98A68AAB}"/>
                </a:ext>
              </a:extLst>
            </p:cNvPr>
            <p:cNvSpPr txBox="1"/>
            <p:nvPr/>
          </p:nvSpPr>
          <p:spPr>
            <a:xfrm>
              <a:off x="6998512" y="4802259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6E500367-DEBB-409B-875D-1A3F72C7415B}"/>
                </a:ext>
              </a:extLst>
            </p:cNvPr>
            <p:cNvSpPr txBox="1"/>
            <p:nvPr/>
          </p:nvSpPr>
          <p:spPr>
            <a:xfrm>
              <a:off x="3885763" y="5284577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Sk</a:t>
              </a: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5F497E8-5A8E-4298-99F4-A725C817C7D8}"/>
                </a:ext>
              </a:extLst>
            </p:cNvPr>
            <p:cNvCxnSpPr/>
            <p:nvPr/>
          </p:nvCxnSpPr>
          <p:spPr>
            <a:xfrm flipH="1">
              <a:off x="3103716" y="946242"/>
              <a:ext cx="71968" cy="303973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E03D7C4-C0CB-47BC-85C0-A755E5DDA1DA}"/>
                </a:ext>
              </a:extLst>
            </p:cNvPr>
            <p:cNvSpPr txBox="1"/>
            <p:nvPr/>
          </p:nvSpPr>
          <p:spPr>
            <a:xfrm rot="5400000">
              <a:off x="2986942" y="705863"/>
              <a:ext cx="391882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3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U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47BDDFCA-702E-43FC-AECD-4FD994F65029}"/>
                </a:ext>
              </a:extLst>
            </p:cNvPr>
            <p:cNvSpPr txBox="1"/>
            <p:nvPr/>
          </p:nvSpPr>
          <p:spPr>
            <a:xfrm rot="5400000">
              <a:off x="2911637" y="3925078"/>
              <a:ext cx="391882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3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84F218A1-0463-4EC6-9ACF-F806DE8866E5}"/>
                </a:ext>
              </a:extLst>
            </p:cNvPr>
            <p:cNvSpPr/>
            <p:nvPr/>
          </p:nvSpPr>
          <p:spPr>
            <a:xfrm>
              <a:off x="7456249" y="4299849"/>
              <a:ext cx="204745" cy="1886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88C6B59-DB9D-4865-BF4A-3A06430F2DEE}"/>
                </a:ext>
              </a:extLst>
            </p:cNvPr>
            <p:cNvSpPr txBox="1"/>
            <p:nvPr/>
          </p:nvSpPr>
          <p:spPr>
            <a:xfrm>
              <a:off x="7374564" y="6633537"/>
              <a:ext cx="374232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350" b="1">
                  <a:solidFill>
                    <a:srgbClr val="FF0000"/>
                  </a:solidFill>
                </a:defRPr>
              </a:lvl1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3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B7C8BF4-4FC6-4EC0-8F3F-79207258699C}"/>
                </a:ext>
              </a:extLst>
            </p:cNvPr>
            <p:cNvSpPr txBox="1"/>
            <p:nvPr/>
          </p:nvSpPr>
          <p:spPr>
            <a:xfrm>
              <a:off x="4580251" y="6366023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</a:t>
              </a: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D4860ED-2471-4D76-80E3-93EB4428F94B}"/>
                </a:ext>
              </a:extLst>
            </p:cNvPr>
            <p:cNvSpPr/>
            <p:nvPr/>
          </p:nvSpPr>
          <p:spPr>
            <a:xfrm>
              <a:off x="2227056" y="4479443"/>
              <a:ext cx="1443412" cy="1190311"/>
            </a:xfrm>
            <a:custGeom>
              <a:avLst/>
              <a:gdLst>
                <a:gd name="connsiteX0" fmla="*/ 2086 w 1678865"/>
                <a:gd name="connsiteY0" fmla="*/ 141 h 1282581"/>
                <a:gd name="connsiteX1" fmla="*/ 52092 w 1678865"/>
                <a:gd name="connsiteY1" fmla="*/ 59672 h 1282581"/>
                <a:gd name="connsiteX2" fmla="*/ 121149 w 1678865"/>
                <a:gd name="connsiteY2" fmla="*/ 181116 h 1282581"/>
                <a:gd name="connsiteX3" fmla="*/ 240211 w 1678865"/>
                <a:gd name="connsiteY3" fmla="*/ 323991 h 1282581"/>
                <a:gd name="connsiteX4" fmla="*/ 335461 w 1678865"/>
                <a:gd name="connsiteY4" fmla="*/ 469247 h 1282581"/>
                <a:gd name="connsiteX5" fmla="*/ 444999 w 1678865"/>
                <a:gd name="connsiteY5" fmla="*/ 619266 h 1282581"/>
                <a:gd name="connsiteX6" fmla="*/ 559299 w 1678865"/>
                <a:gd name="connsiteY6" fmla="*/ 774047 h 1282581"/>
                <a:gd name="connsiteX7" fmla="*/ 723605 w 1678865"/>
                <a:gd name="connsiteY7" fmla="*/ 855010 h 1282581"/>
                <a:gd name="connsiteX8" fmla="*/ 783136 w 1678865"/>
                <a:gd name="connsiteY8" fmla="*/ 855010 h 1282581"/>
                <a:gd name="connsiteX9" fmla="*/ 949824 w 1678865"/>
                <a:gd name="connsiteY9" fmla="*/ 805004 h 1282581"/>
                <a:gd name="connsiteX10" fmla="*/ 1054599 w 1678865"/>
                <a:gd name="connsiteY10" fmla="*/ 805004 h 1282581"/>
                <a:gd name="connsiteX11" fmla="*/ 1183186 w 1678865"/>
                <a:gd name="connsiteY11" fmla="*/ 824054 h 1282581"/>
                <a:gd name="connsiteX12" fmla="*/ 1297486 w 1678865"/>
                <a:gd name="connsiteY12" fmla="*/ 919304 h 1282581"/>
                <a:gd name="connsiteX13" fmla="*/ 1414167 w 1678865"/>
                <a:gd name="connsiteY13" fmla="*/ 1064560 h 1282581"/>
                <a:gd name="connsiteX14" fmla="*/ 1516561 w 1678865"/>
                <a:gd name="connsiteY14" fmla="*/ 1202672 h 1282581"/>
                <a:gd name="connsiteX15" fmla="*/ 1540374 w 1678865"/>
                <a:gd name="connsiteY15" fmla="*/ 1247916 h 1282581"/>
                <a:gd name="connsiteX16" fmla="*/ 1678486 w 1678865"/>
                <a:gd name="connsiteY16" fmla="*/ 1252679 h 1282581"/>
                <a:gd name="connsiteX17" fmla="*/ 1492749 w 1678865"/>
                <a:gd name="connsiteY17" fmla="*/ 852629 h 1282581"/>
                <a:gd name="connsiteX18" fmla="*/ 1128417 w 1678865"/>
                <a:gd name="connsiteY18" fmla="*/ 697847 h 1282581"/>
                <a:gd name="connsiteX19" fmla="*/ 549774 w 1678865"/>
                <a:gd name="connsiteY19" fmla="*/ 564497 h 1282581"/>
                <a:gd name="connsiteX20" fmla="*/ 356892 w 1678865"/>
                <a:gd name="connsiteY20" fmla="*/ 269222 h 1282581"/>
                <a:gd name="connsiteX21" fmla="*/ 221161 w 1678865"/>
                <a:gd name="connsiteY21" fmla="*/ 102535 h 1282581"/>
                <a:gd name="connsiteX22" fmla="*/ 123530 w 1678865"/>
                <a:gd name="connsiteY22" fmla="*/ 45385 h 1282581"/>
                <a:gd name="connsiteX23" fmla="*/ 2086 w 1678865"/>
                <a:gd name="connsiteY23" fmla="*/ 141 h 1282581"/>
                <a:gd name="connsiteX0" fmla="*/ 166 w 1676945"/>
                <a:gd name="connsiteY0" fmla="*/ 22112 h 1304552"/>
                <a:gd name="connsiteX1" fmla="*/ 50172 w 1676945"/>
                <a:gd name="connsiteY1" fmla="*/ 81643 h 1304552"/>
                <a:gd name="connsiteX2" fmla="*/ 119229 w 1676945"/>
                <a:gd name="connsiteY2" fmla="*/ 203087 h 1304552"/>
                <a:gd name="connsiteX3" fmla="*/ 238291 w 1676945"/>
                <a:gd name="connsiteY3" fmla="*/ 345962 h 1304552"/>
                <a:gd name="connsiteX4" fmla="*/ 333541 w 1676945"/>
                <a:gd name="connsiteY4" fmla="*/ 491218 h 1304552"/>
                <a:gd name="connsiteX5" fmla="*/ 443079 w 1676945"/>
                <a:gd name="connsiteY5" fmla="*/ 641237 h 1304552"/>
                <a:gd name="connsiteX6" fmla="*/ 557379 w 1676945"/>
                <a:gd name="connsiteY6" fmla="*/ 796018 h 1304552"/>
                <a:gd name="connsiteX7" fmla="*/ 721685 w 1676945"/>
                <a:gd name="connsiteY7" fmla="*/ 876981 h 1304552"/>
                <a:gd name="connsiteX8" fmla="*/ 781216 w 1676945"/>
                <a:gd name="connsiteY8" fmla="*/ 876981 h 1304552"/>
                <a:gd name="connsiteX9" fmla="*/ 947904 w 1676945"/>
                <a:gd name="connsiteY9" fmla="*/ 826975 h 1304552"/>
                <a:gd name="connsiteX10" fmla="*/ 1052679 w 1676945"/>
                <a:gd name="connsiteY10" fmla="*/ 826975 h 1304552"/>
                <a:gd name="connsiteX11" fmla="*/ 1181266 w 1676945"/>
                <a:gd name="connsiteY11" fmla="*/ 846025 h 1304552"/>
                <a:gd name="connsiteX12" fmla="*/ 1295566 w 1676945"/>
                <a:gd name="connsiteY12" fmla="*/ 941275 h 1304552"/>
                <a:gd name="connsiteX13" fmla="*/ 1412247 w 1676945"/>
                <a:gd name="connsiteY13" fmla="*/ 1086531 h 1304552"/>
                <a:gd name="connsiteX14" fmla="*/ 1514641 w 1676945"/>
                <a:gd name="connsiteY14" fmla="*/ 1224643 h 1304552"/>
                <a:gd name="connsiteX15" fmla="*/ 1538454 w 1676945"/>
                <a:gd name="connsiteY15" fmla="*/ 1269887 h 1304552"/>
                <a:gd name="connsiteX16" fmla="*/ 1676566 w 1676945"/>
                <a:gd name="connsiteY16" fmla="*/ 1274650 h 1304552"/>
                <a:gd name="connsiteX17" fmla="*/ 1490829 w 1676945"/>
                <a:gd name="connsiteY17" fmla="*/ 874600 h 1304552"/>
                <a:gd name="connsiteX18" fmla="*/ 1126497 w 1676945"/>
                <a:gd name="connsiteY18" fmla="*/ 719818 h 1304552"/>
                <a:gd name="connsiteX19" fmla="*/ 547854 w 1676945"/>
                <a:gd name="connsiteY19" fmla="*/ 586468 h 1304552"/>
                <a:gd name="connsiteX20" fmla="*/ 354972 w 1676945"/>
                <a:gd name="connsiteY20" fmla="*/ 291193 h 1304552"/>
                <a:gd name="connsiteX21" fmla="*/ 219241 w 1676945"/>
                <a:gd name="connsiteY21" fmla="*/ 124506 h 1304552"/>
                <a:gd name="connsiteX22" fmla="*/ 66841 w 1676945"/>
                <a:gd name="connsiteY22" fmla="*/ 7825 h 1304552"/>
                <a:gd name="connsiteX23" fmla="*/ 166 w 1676945"/>
                <a:gd name="connsiteY23" fmla="*/ 22112 h 1304552"/>
                <a:gd name="connsiteX0" fmla="*/ 4 w 1676783"/>
                <a:gd name="connsiteY0" fmla="*/ 41005 h 1323445"/>
                <a:gd name="connsiteX1" fmla="*/ 50010 w 1676783"/>
                <a:gd name="connsiteY1" fmla="*/ 100536 h 1323445"/>
                <a:gd name="connsiteX2" fmla="*/ 119067 w 1676783"/>
                <a:gd name="connsiteY2" fmla="*/ 221980 h 1323445"/>
                <a:gd name="connsiteX3" fmla="*/ 238129 w 1676783"/>
                <a:gd name="connsiteY3" fmla="*/ 364855 h 1323445"/>
                <a:gd name="connsiteX4" fmla="*/ 333379 w 1676783"/>
                <a:gd name="connsiteY4" fmla="*/ 510111 h 1323445"/>
                <a:gd name="connsiteX5" fmla="*/ 442917 w 1676783"/>
                <a:gd name="connsiteY5" fmla="*/ 660130 h 1323445"/>
                <a:gd name="connsiteX6" fmla="*/ 557217 w 1676783"/>
                <a:gd name="connsiteY6" fmla="*/ 814911 h 1323445"/>
                <a:gd name="connsiteX7" fmla="*/ 721523 w 1676783"/>
                <a:gd name="connsiteY7" fmla="*/ 895874 h 1323445"/>
                <a:gd name="connsiteX8" fmla="*/ 781054 w 1676783"/>
                <a:gd name="connsiteY8" fmla="*/ 895874 h 1323445"/>
                <a:gd name="connsiteX9" fmla="*/ 947742 w 1676783"/>
                <a:gd name="connsiteY9" fmla="*/ 845868 h 1323445"/>
                <a:gd name="connsiteX10" fmla="*/ 1052517 w 1676783"/>
                <a:gd name="connsiteY10" fmla="*/ 845868 h 1323445"/>
                <a:gd name="connsiteX11" fmla="*/ 1181104 w 1676783"/>
                <a:gd name="connsiteY11" fmla="*/ 864918 h 1323445"/>
                <a:gd name="connsiteX12" fmla="*/ 1295404 w 1676783"/>
                <a:gd name="connsiteY12" fmla="*/ 960168 h 1323445"/>
                <a:gd name="connsiteX13" fmla="*/ 1412085 w 1676783"/>
                <a:gd name="connsiteY13" fmla="*/ 1105424 h 1323445"/>
                <a:gd name="connsiteX14" fmla="*/ 1514479 w 1676783"/>
                <a:gd name="connsiteY14" fmla="*/ 1243536 h 1323445"/>
                <a:gd name="connsiteX15" fmla="*/ 1538292 w 1676783"/>
                <a:gd name="connsiteY15" fmla="*/ 1288780 h 1323445"/>
                <a:gd name="connsiteX16" fmla="*/ 1676404 w 1676783"/>
                <a:gd name="connsiteY16" fmla="*/ 1293543 h 1323445"/>
                <a:gd name="connsiteX17" fmla="*/ 1490667 w 1676783"/>
                <a:gd name="connsiteY17" fmla="*/ 893493 h 1323445"/>
                <a:gd name="connsiteX18" fmla="*/ 1126335 w 1676783"/>
                <a:gd name="connsiteY18" fmla="*/ 738711 h 1323445"/>
                <a:gd name="connsiteX19" fmla="*/ 547692 w 1676783"/>
                <a:gd name="connsiteY19" fmla="*/ 605361 h 1323445"/>
                <a:gd name="connsiteX20" fmla="*/ 354810 w 1676783"/>
                <a:gd name="connsiteY20" fmla="*/ 310086 h 1323445"/>
                <a:gd name="connsiteX21" fmla="*/ 219079 w 1676783"/>
                <a:gd name="connsiteY21" fmla="*/ 143399 h 1323445"/>
                <a:gd name="connsiteX22" fmla="*/ 52392 w 1676783"/>
                <a:gd name="connsiteY22" fmla="*/ 5287 h 1323445"/>
                <a:gd name="connsiteX23" fmla="*/ 4 w 1676783"/>
                <a:gd name="connsiteY23" fmla="*/ 41005 h 1323445"/>
                <a:gd name="connsiteX0" fmla="*/ 4 w 1682529"/>
                <a:gd name="connsiteY0" fmla="*/ 41005 h 1335140"/>
                <a:gd name="connsiteX1" fmla="*/ 50010 w 1682529"/>
                <a:gd name="connsiteY1" fmla="*/ 100536 h 1335140"/>
                <a:gd name="connsiteX2" fmla="*/ 119067 w 1682529"/>
                <a:gd name="connsiteY2" fmla="*/ 221980 h 1335140"/>
                <a:gd name="connsiteX3" fmla="*/ 238129 w 1682529"/>
                <a:gd name="connsiteY3" fmla="*/ 364855 h 1335140"/>
                <a:gd name="connsiteX4" fmla="*/ 333379 w 1682529"/>
                <a:gd name="connsiteY4" fmla="*/ 510111 h 1335140"/>
                <a:gd name="connsiteX5" fmla="*/ 442917 w 1682529"/>
                <a:gd name="connsiteY5" fmla="*/ 660130 h 1335140"/>
                <a:gd name="connsiteX6" fmla="*/ 557217 w 1682529"/>
                <a:gd name="connsiteY6" fmla="*/ 814911 h 1335140"/>
                <a:gd name="connsiteX7" fmla="*/ 721523 w 1682529"/>
                <a:gd name="connsiteY7" fmla="*/ 895874 h 1335140"/>
                <a:gd name="connsiteX8" fmla="*/ 781054 w 1682529"/>
                <a:gd name="connsiteY8" fmla="*/ 895874 h 1335140"/>
                <a:gd name="connsiteX9" fmla="*/ 947742 w 1682529"/>
                <a:gd name="connsiteY9" fmla="*/ 845868 h 1335140"/>
                <a:gd name="connsiteX10" fmla="*/ 1052517 w 1682529"/>
                <a:gd name="connsiteY10" fmla="*/ 845868 h 1335140"/>
                <a:gd name="connsiteX11" fmla="*/ 1181104 w 1682529"/>
                <a:gd name="connsiteY11" fmla="*/ 864918 h 1335140"/>
                <a:gd name="connsiteX12" fmla="*/ 1295404 w 1682529"/>
                <a:gd name="connsiteY12" fmla="*/ 960168 h 1335140"/>
                <a:gd name="connsiteX13" fmla="*/ 1412085 w 1682529"/>
                <a:gd name="connsiteY13" fmla="*/ 1105424 h 1335140"/>
                <a:gd name="connsiteX14" fmla="*/ 1514479 w 1682529"/>
                <a:gd name="connsiteY14" fmla="*/ 1243536 h 1335140"/>
                <a:gd name="connsiteX15" fmla="*/ 1538292 w 1682529"/>
                <a:gd name="connsiteY15" fmla="*/ 1288780 h 1335140"/>
                <a:gd name="connsiteX16" fmla="*/ 1628779 w 1682529"/>
                <a:gd name="connsiteY16" fmla="*/ 1322119 h 1335140"/>
                <a:gd name="connsiteX17" fmla="*/ 1676404 w 1682529"/>
                <a:gd name="connsiteY17" fmla="*/ 1293543 h 1335140"/>
                <a:gd name="connsiteX18" fmla="*/ 1490667 w 1682529"/>
                <a:gd name="connsiteY18" fmla="*/ 893493 h 1335140"/>
                <a:gd name="connsiteX19" fmla="*/ 1126335 w 1682529"/>
                <a:gd name="connsiteY19" fmla="*/ 738711 h 1335140"/>
                <a:gd name="connsiteX20" fmla="*/ 547692 w 1682529"/>
                <a:gd name="connsiteY20" fmla="*/ 605361 h 1335140"/>
                <a:gd name="connsiteX21" fmla="*/ 354810 w 1682529"/>
                <a:gd name="connsiteY21" fmla="*/ 310086 h 1335140"/>
                <a:gd name="connsiteX22" fmla="*/ 219079 w 1682529"/>
                <a:gd name="connsiteY22" fmla="*/ 143399 h 1335140"/>
                <a:gd name="connsiteX23" fmla="*/ 52392 w 1682529"/>
                <a:gd name="connsiteY23" fmla="*/ 5287 h 1335140"/>
                <a:gd name="connsiteX24" fmla="*/ 4 w 1682529"/>
                <a:gd name="connsiteY24" fmla="*/ 41005 h 1335140"/>
                <a:gd name="connsiteX0" fmla="*/ 4 w 1682529"/>
                <a:gd name="connsiteY0" fmla="*/ 41005 h 1325006"/>
                <a:gd name="connsiteX1" fmla="*/ 50010 w 1682529"/>
                <a:gd name="connsiteY1" fmla="*/ 100536 h 1325006"/>
                <a:gd name="connsiteX2" fmla="*/ 119067 w 1682529"/>
                <a:gd name="connsiteY2" fmla="*/ 221980 h 1325006"/>
                <a:gd name="connsiteX3" fmla="*/ 238129 w 1682529"/>
                <a:gd name="connsiteY3" fmla="*/ 364855 h 1325006"/>
                <a:gd name="connsiteX4" fmla="*/ 333379 w 1682529"/>
                <a:gd name="connsiteY4" fmla="*/ 510111 h 1325006"/>
                <a:gd name="connsiteX5" fmla="*/ 442917 w 1682529"/>
                <a:gd name="connsiteY5" fmla="*/ 660130 h 1325006"/>
                <a:gd name="connsiteX6" fmla="*/ 557217 w 1682529"/>
                <a:gd name="connsiteY6" fmla="*/ 814911 h 1325006"/>
                <a:gd name="connsiteX7" fmla="*/ 721523 w 1682529"/>
                <a:gd name="connsiteY7" fmla="*/ 895874 h 1325006"/>
                <a:gd name="connsiteX8" fmla="*/ 781054 w 1682529"/>
                <a:gd name="connsiteY8" fmla="*/ 895874 h 1325006"/>
                <a:gd name="connsiteX9" fmla="*/ 947742 w 1682529"/>
                <a:gd name="connsiteY9" fmla="*/ 845868 h 1325006"/>
                <a:gd name="connsiteX10" fmla="*/ 1052517 w 1682529"/>
                <a:gd name="connsiteY10" fmla="*/ 845868 h 1325006"/>
                <a:gd name="connsiteX11" fmla="*/ 1181104 w 1682529"/>
                <a:gd name="connsiteY11" fmla="*/ 864918 h 1325006"/>
                <a:gd name="connsiteX12" fmla="*/ 1295404 w 1682529"/>
                <a:gd name="connsiteY12" fmla="*/ 960168 h 1325006"/>
                <a:gd name="connsiteX13" fmla="*/ 1412085 w 1682529"/>
                <a:gd name="connsiteY13" fmla="*/ 1105424 h 1325006"/>
                <a:gd name="connsiteX14" fmla="*/ 1514479 w 1682529"/>
                <a:gd name="connsiteY14" fmla="*/ 1243536 h 1325006"/>
                <a:gd name="connsiteX15" fmla="*/ 1538292 w 1682529"/>
                <a:gd name="connsiteY15" fmla="*/ 1288780 h 1325006"/>
                <a:gd name="connsiteX16" fmla="*/ 1628779 w 1682529"/>
                <a:gd name="connsiteY16" fmla="*/ 1298306 h 1325006"/>
                <a:gd name="connsiteX17" fmla="*/ 1676404 w 1682529"/>
                <a:gd name="connsiteY17" fmla="*/ 1293543 h 1325006"/>
                <a:gd name="connsiteX18" fmla="*/ 1490667 w 1682529"/>
                <a:gd name="connsiteY18" fmla="*/ 893493 h 1325006"/>
                <a:gd name="connsiteX19" fmla="*/ 1126335 w 1682529"/>
                <a:gd name="connsiteY19" fmla="*/ 738711 h 1325006"/>
                <a:gd name="connsiteX20" fmla="*/ 547692 w 1682529"/>
                <a:gd name="connsiteY20" fmla="*/ 605361 h 1325006"/>
                <a:gd name="connsiteX21" fmla="*/ 354810 w 1682529"/>
                <a:gd name="connsiteY21" fmla="*/ 310086 h 1325006"/>
                <a:gd name="connsiteX22" fmla="*/ 219079 w 1682529"/>
                <a:gd name="connsiteY22" fmla="*/ 143399 h 1325006"/>
                <a:gd name="connsiteX23" fmla="*/ 52392 w 1682529"/>
                <a:gd name="connsiteY23" fmla="*/ 5287 h 1325006"/>
                <a:gd name="connsiteX24" fmla="*/ 4 w 1682529"/>
                <a:gd name="connsiteY24" fmla="*/ 41005 h 132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82529" h="1325006">
                  <a:moveTo>
                    <a:pt x="4" y="41005"/>
                  </a:moveTo>
                  <a:cubicBezTo>
                    <a:pt x="-393" y="56880"/>
                    <a:pt x="30166" y="70374"/>
                    <a:pt x="50010" y="100536"/>
                  </a:cubicBezTo>
                  <a:cubicBezTo>
                    <a:pt x="69854" y="130699"/>
                    <a:pt x="87714" y="177927"/>
                    <a:pt x="119067" y="221980"/>
                  </a:cubicBezTo>
                  <a:cubicBezTo>
                    <a:pt x="150420" y="266033"/>
                    <a:pt x="202410" y="316833"/>
                    <a:pt x="238129" y="364855"/>
                  </a:cubicBezTo>
                  <a:cubicBezTo>
                    <a:pt x="273848" y="412877"/>
                    <a:pt x="299248" y="460899"/>
                    <a:pt x="333379" y="510111"/>
                  </a:cubicBezTo>
                  <a:cubicBezTo>
                    <a:pt x="367510" y="559323"/>
                    <a:pt x="442917" y="660130"/>
                    <a:pt x="442917" y="660130"/>
                  </a:cubicBezTo>
                  <a:cubicBezTo>
                    <a:pt x="480223" y="710930"/>
                    <a:pt x="510783" y="775620"/>
                    <a:pt x="557217" y="814911"/>
                  </a:cubicBezTo>
                  <a:cubicBezTo>
                    <a:pt x="603651" y="854202"/>
                    <a:pt x="684217" y="882380"/>
                    <a:pt x="721523" y="895874"/>
                  </a:cubicBezTo>
                  <a:cubicBezTo>
                    <a:pt x="758829" y="909368"/>
                    <a:pt x="743351" y="904208"/>
                    <a:pt x="781054" y="895874"/>
                  </a:cubicBezTo>
                  <a:cubicBezTo>
                    <a:pt x="818757" y="887540"/>
                    <a:pt x="902498" y="854202"/>
                    <a:pt x="947742" y="845868"/>
                  </a:cubicBezTo>
                  <a:cubicBezTo>
                    <a:pt x="992986" y="837534"/>
                    <a:pt x="1013623" y="842693"/>
                    <a:pt x="1052517" y="845868"/>
                  </a:cubicBezTo>
                  <a:cubicBezTo>
                    <a:pt x="1091411" y="849043"/>
                    <a:pt x="1140623" y="845868"/>
                    <a:pt x="1181104" y="864918"/>
                  </a:cubicBezTo>
                  <a:cubicBezTo>
                    <a:pt x="1221585" y="883968"/>
                    <a:pt x="1256907" y="920084"/>
                    <a:pt x="1295404" y="960168"/>
                  </a:cubicBezTo>
                  <a:cubicBezTo>
                    <a:pt x="1333901" y="1000252"/>
                    <a:pt x="1375572" y="1058196"/>
                    <a:pt x="1412085" y="1105424"/>
                  </a:cubicBezTo>
                  <a:cubicBezTo>
                    <a:pt x="1448598" y="1152652"/>
                    <a:pt x="1493445" y="1212977"/>
                    <a:pt x="1514479" y="1243536"/>
                  </a:cubicBezTo>
                  <a:cubicBezTo>
                    <a:pt x="1535513" y="1274095"/>
                    <a:pt x="1519242" y="1279652"/>
                    <a:pt x="1538292" y="1288780"/>
                  </a:cubicBezTo>
                  <a:cubicBezTo>
                    <a:pt x="1557342" y="1297908"/>
                    <a:pt x="1605760" y="1297512"/>
                    <a:pt x="1628779" y="1298306"/>
                  </a:cubicBezTo>
                  <a:cubicBezTo>
                    <a:pt x="1651798" y="1299100"/>
                    <a:pt x="1699423" y="1361012"/>
                    <a:pt x="1676404" y="1293543"/>
                  </a:cubicBezTo>
                  <a:cubicBezTo>
                    <a:pt x="1653385" y="1226074"/>
                    <a:pt x="1582345" y="985965"/>
                    <a:pt x="1490667" y="893493"/>
                  </a:cubicBezTo>
                  <a:cubicBezTo>
                    <a:pt x="1398989" y="801021"/>
                    <a:pt x="1283497" y="786733"/>
                    <a:pt x="1126335" y="738711"/>
                  </a:cubicBezTo>
                  <a:cubicBezTo>
                    <a:pt x="969173" y="690689"/>
                    <a:pt x="676279" y="676798"/>
                    <a:pt x="547692" y="605361"/>
                  </a:cubicBezTo>
                  <a:cubicBezTo>
                    <a:pt x="419105" y="533924"/>
                    <a:pt x="409579" y="387080"/>
                    <a:pt x="354810" y="310086"/>
                  </a:cubicBezTo>
                  <a:cubicBezTo>
                    <a:pt x="300041" y="233092"/>
                    <a:pt x="257973" y="180705"/>
                    <a:pt x="219079" y="143399"/>
                  </a:cubicBezTo>
                  <a:cubicBezTo>
                    <a:pt x="180185" y="106093"/>
                    <a:pt x="86523" y="24734"/>
                    <a:pt x="52392" y="5287"/>
                  </a:cubicBezTo>
                  <a:cubicBezTo>
                    <a:pt x="18261" y="-14160"/>
                    <a:pt x="401" y="25130"/>
                    <a:pt x="4" y="41005"/>
                  </a:cubicBezTo>
                  <a:close/>
                </a:path>
              </a:pathLst>
            </a:custGeom>
            <a:solidFill>
              <a:srgbClr val="B8797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BD563FB9-8664-45F1-91A1-42EF2C17E2C7}"/>
                </a:ext>
              </a:extLst>
            </p:cNvPr>
            <p:cNvSpPr/>
            <p:nvPr/>
          </p:nvSpPr>
          <p:spPr>
            <a:xfrm>
              <a:off x="2248384" y="4469324"/>
              <a:ext cx="1662968" cy="1200895"/>
            </a:xfrm>
            <a:custGeom>
              <a:avLst/>
              <a:gdLst>
                <a:gd name="connsiteX0" fmla="*/ 669 w 1942113"/>
                <a:gd name="connsiteY0" fmla="*/ 40035 h 1324024"/>
                <a:gd name="connsiteX1" fmla="*/ 36388 w 1942113"/>
                <a:gd name="connsiteY1" fmla="*/ 4317 h 1324024"/>
                <a:gd name="connsiteX2" fmla="*/ 64963 w 1942113"/>
                <a:gd name="connsiteY2" fmla="*/ 4317 h 1324024"/>
                <a:gd name="connsiteX3" fmla="*/ 88776 w 1942113"/>
                <a:gd name="connsiteY3" fmla="*/ 37654 h 1324024"/>
                <a:gd name="connsiteX4" fmla="*/ 105444 w 1942113"/>
                <a:gd name="connsiteY4" fmla="*/ 59085 h 1324024"/>
                <a:gd name="connsiteX5" fmla="*/ 143544 w 1942113"/>
                <a:gd name="connsiteY5" fmla="*/ 63848 h 1324024"/>
                <a:gd name="connsiteX6" fmla="*/ 193551 w 1942113"/>
                <a:gd name="connsiteY6" fmla="*/ 63848 h 1324024"/>
                <a:gd name="connsiteX7" fmla="*/ 234032 w 1942113"/>
                <a:gd name="connsiteY7" fmla="*/ 73373 h 1324024"/>
                <a:gd name="connsiteX8" fmla="*/ 279276 w 1942113"/>
                <a:gd name="connsiteY8" fmla="*/ 94804 h 1324024"/>
                <a:gd name="connsiteX9" fmla="*/ 324519 w 1942113"/>
                <a:gd name="connsiteY9" fmla="*/ 154335 h 1324024"/>
                <a:gd name="connsiteX10" fmla="*/ 357857 w 1942113"/>
                <a:gd name="connsiteY10" fmla="*/ 199579 h 1324024"/>
                <a:gd name="connsiteX11" fmla="*/ 388813 w 1942113"/>
                <a:gd name="connsiteY11" fmla="*/ 256729 h 1324024"/>
                <a:gd name="connsiteX12" fmla="*/ 434057 w 1942113"/>
                <a:gd name="connsiteY12" fmla="*/ 313879 h 1324024"/>
                <a:gd name="connsiteX13" fmla="*/ 450726 w 1942113"/>
                <a:gd name="connsiteY13" fmla="*/ 328167 h 1324024"/>
                <a:gd name="connsiteX14" fmla="*/ 488826 w 1942113"/>
                <a:gd name="connsiteY14" fmla="*/ 323404 h 1324024"/>
                <a:gd name="connsiteX15" fmla="*/ 505494 w 1942113"/>
                <a:gd name="connsiteY15" fmla="*/ 304354 h 1324024"/>
                <a:gd name="connsiteX16" fmla="*/ 543594 w 1942113"/>
                <a:gd name="connsiteY16" fmla="*/ 354360 h 1324024"/>
                <a:gd name="connsiteX17" fmla="*/ 557882 w 1942113"/>
                <a:gd name="connsiteY17" fmla="*/ 382935 h 1324024"/>
                <a:gd name="connsiteX18" fmla="*/ 598363 w 1942113"/>
                <a:gd name="connsiteY18" fmla="*/ 380554 h 1324024"/>
                <a:gd name="connsiteX19" fmla="*/ 607888 w 1942113"/>
                <a:gd name="connsiteY19" fmla="*/ 363885 h 1324024"/>
                <a:gd name="connsiteX20" fmla="*/ 650751 w 1942113"/>
                <a:gd name="connsiteY20" fmla="*/ 347217 h 1324024"/>
                <a:gd name="connsiteX21" fmla="*/ 710282 w 1942113"/>
                <a:gd name="connsiteY21" fmla="*/ 373410 h 1324024"/>
                <a:gd name="connsiteX22" fmla="*/ 746001 w 1942113"/>
                <a:gd name="connsiteY22" fmla="*/ 461517 h 1324024"/>
                <a:gd name="connsiteX23" fmla="*/ 772194 w 1942113"/>
                <a:gd name="connsiteY23" fmla="*/ 532954 h 1324024"/>
                <a:gd name="connsiteX24" fmla="*/ 796007 w 1942113"/>
                <a:gd name="connsiteY24" fmla="*/ 566292 h 1324024"/>
                <a:gd name="connsiteX25" fmla="*/ 812676 w 1942113"/>
                <a:gd name="connsiteY25" fmla="*/ 597248 h 1324024"/>
                <a:gd name="connsiteX26" fmla="*/ 831726 w 1942113"/>
                <a:gd name="connsiteY26" fmla="*/ 611535 h 1324024"/>
                <a:gd name="connsiteX27" fmla="*/ 862682 w 1942113"/>
                <a:gd name="connsiteY27" fmla="*/ 609154 h 1324024"/>
                <a:gd name="connsiteX28" fmla="*/ 891257 w 1942113"/>
                <a:gd name="connsiteY28" fmla="*/ 625823 h 1324024"/>
                <a:gd name="connsiteX29" fmla="*/ 907926 w 1942113"/>
                <a:gd name="connsiteY29" fmla="*/ 649635 h 1324024"/>
                <a:gd name="connsiteX30" fmla="*/ 934119 w 1942113"/>
                <a:gd name="connsiteY30" fmla="*/ 675829 h 1324024"/>
                <a:gd name="connsiteX31" fmla="*/ 960313 w 1942113"/>
                <a:gd name="connsiteY31" fmla="*/ 671067 h 1324024"/>
                <a:gd name="connsiteX32" fmla="*/ 1000794 w 1942113"/>
                <a:gd name="connsiteY32" fmla="*/ 578198 h 1324024"/>
                <a:gd name="connsiteX33" fmla="*/ 1019844 w 1942113"/>
                <a:gd name="connsiteY33" fmla="*/ 504379 h 1324024"/>
                <a:gd name="connsiteX34" fmla="*/ 1060326 w 1942113"/>
                <a:gd name="connsiteY34" fmla="*/ 428179 h 1324024"/>
                <a:gd name="connsiteX35" fmla="*/ 1088901 w 1942113"/>
                <a:gd name="connsiteY35" fmla="*/ 397223 h 1324024"/>
                <a:gd name="connsiteX36" fmla="*/ 1117476 w 1942113"/>
                <a:gd name="connsiteY36" fmla="*/ 371029 h 1324024"/>
                <a:gd name="connsiteX37" fmla="*/ 1172244 w 1942113"/>
                <a:gd name="connsiteY37" fmla="*/ 356742 h 1324024"/>
                <a:gd name="connsiteX38" fmla="*/ 1231776 w 1942113"/>
                <a:gd name="connsiteY38" fmla="*/ 421035 h 1324024"/>
                <a:gd name="connsiteX39" fmla="*/ 1274638 w 1942113"/>
                <a:gd name="connsiteY39" fmla="*/ 480567 h 1324024"/>
                <a:gd name="connsiteX40" fmla="*/ 1327026 w 1942113"/>
                <a:gd name="connsiteY40" fmla="*/ 554385 h 1324024"/>
                <a:gd name="connsiteX41" fmla="*/ 1386557 w 1942113"/>
                <a:gd name="connsiteY41" fmla="*/ 621060 h 1324024"/>
                <a:gd name="connsiteX42" fmla="*/ 1524669 w 1942113"/>
                <a:gd name="connsiteY42" fmla="*/ 716310 h 1324024"/>
                <a:gd name="connsiteX43" fmla="*/ 1610394 w 1942113"/>
                <a:gd name="connsiteY43" fmla="*/ 752029 h 1324024"/>
                <a:gd name="connsiteX44" fmla="*/ 1708026 w 1942113"/>
                <a:gd name="connsiteY44" fmla="*/ 771079 h 1324024"/>
                <a:gd name="connsiteX45" fmla="*/ 1774701 w 1942113"/>
                <a:gd name="connsiteY45" fmla="*/ 768698 h 1324024"/>
                <a:gd name="connsiteX46" fmla="*/ 1819944 w 1942113"/>
                <a:gd name="connsiteY46" fmla="*/ 790129 h 1324024"/>
                <a:gd name="connsiteX47" fmla="*/ 1860426 w 1942113"/>
                <a:gd name="connsiteY47" fmla="*/ 868710 h 1324024"/>
                <a:gd name="connsiteX48" fmla="*/ 1874713 w 1942113"/>
                <a:gd name="connsiteY48" fmla="*/ 892523 h 1324024"/>
                <a:gd name="connsiteX49" fmla="*/ 1936626 w 1942113"/>
                <a:gd name="connsiteY49" fmla="*/ 1252092 h 1324024"/>
                <a:gd name="connsiteX50" fmla="*/ 1936626 w 1942113"/>
                <a:gd name="connsiteY50" fmla="*/ 1268760 h 1324024"/>
                <a:gd name="connsiteX51" fmla="*/ 1915194 w 1942113"/>
                <a:gd name="connsiteY51" fmla="*/ 1273523 h 1324024"/>
                <a:gd name="connsiteX52" fmla="*/ 1850901 w 1942113"/>
                <a:gd name="connsiteY52" fmla="*/ 1283048 h 1324024"/>
                <a:gd name="connsiteX53" fmla="*/ 1781844 w 1942113"/>
                <a:gd name="connsiteY53" fmla="*/ 1271142 h 1324024"/>
                <a:gd name="connsiteX54" fmla="*/ 1796132 w 1942113"/>
                <a:gd name="connsiteY54" fmla="*/ 1323529 h 1324024"/>
                <a:gd name="connsiteX55" fmla="*/ 1641351 w 1942113"/>
                <a:gd name="connsiteY55" fmla="*/ 1297335 h 1324024"/>
                <a:gd name="connsiteX56" fmla="*/ 1579438 w 1942113"/>
                <a:gd name="connsiteY56" fmla="*/ 1294954 h 1324024"/>
                <a:gd name="connsiteX57" fmla="*/ 1412751 w 1942113"/>
                <a:gd name="connsiteY57" fmla="*/ 1061592 h 1324024"/>
                <a:gd name="connsiteX58" fmla="*/ 1315119 w 1942113"/>
                <a:gd name="connsiteY58" fmla="*/ 942529 h 1324024"/>
                <a:gd name="connsiteX59" fmla="*/ 1217488 w 1942113"/>
                <a:gd name="connsiteY59" fmla="*/ 859185 h 1324024"/>
                <a:gd name="connsiteX60" fmla="*/ 1086519 w 1942113"/>
                <a:gd name="connsiteY60" fmla="*/ 825848 h 1324024"/>
                <a:gd name="connsiteX61" fmla="*/ 931738 w 1942113"/>
                <a:gd name="connsiteY61" fmla="*/ 830610 h 1324024"/>
                <a:gd name="connsiteX62" fmla="*/ 750763 w 1942113"/>
                <a:gd name="connsiteY62" fmla="*/ 880617 h 1324024"/>
                <a:gd name="connsiteX63" fmla="*/ 643607 w 1942113"/>
                <a:gd name="connsiteY63" fmla="*/ 842517 h 1324024"/>
                <a:gd name="connsiteX64" fmla="*/ 526926 w 1942113"/>
                <a:gd name="connsiteY64" fmla="*/ 742504 h 1324024"/>
                <a:gd name="connsiteX65" fmla="*/ 384051 w 1942113"/>
                <a:gd name="connsiteY65" fmla="*/ 537717 h 1324024"/>
                <a:gd name="connsiteX66" fmla="*/ 231651 w 1942113"/>
                <a:gd name="connsiteY66" fmla="*/ 325785 h 1324024"/>
                <a:gd name="connsiteX67" fmla="*/ 136401 w 1942113"/>
                <a:gd name="connsiteY67" fmla="*/ 206723 h 1324024"/>
                <a:gd name="connsiteX68" fmla="*/ 69726 w 1942113"/>
                <a:gd name="connsiteY68" fmla="*/ 99567 h 1324024"/>
                <a:gd name="connsiteX69" fmla="*/ 669 w 1942113"/>
                <a:gd name="connsiteY69" fmla="*/ 40035 h 1324024"/>
                <a:gd name="connsiteX0" fmla="*/ 669 w 1942113"/>
                <a:gd name="connsiteY0" fmla="*/ 40035 h 1323695"/>
                <a:gd name="connsiteX1" fmla="*/ 36388 w 1942113"/>
                <a:gd name="connsiteY1" fmla="*/ 4317 h 1323695"/>
                <a:gd name="connsiteX2" fmla="*/ 64963 w 1942113"/>
                <a:gd name="connsiteY2" fmla="*/ 4317 h 1323695"/>
                <a:gd name="connsiteX3" fmla="*/ 88776 w 1942113"/>
                <a:gd name="connsiteY3" fmla="*/ 37654 h 1323695"/>
                <a:gd name="connsiteX4" fmla="*/ 105444 w 1942113"/>
                <a:gd name="connsiteY4" fmla="*/ 59085 h 1323695"/>
                <a:gd name="connsiteX5" fmla="*/ 143544 w 1942113"/>
                <a:gd name="connsiteY5" fmla="*/ 63848 h 1323695"/>
                <a:gd name="connsiteX6" fmla="*/ 193551 w 1942113"/>
                <a:gd name="connsiteY6" fmla="*/ 63848 h 1323695"/>
                <a:gd name="connsiteX7" fmla="*/ 234032 w 1942113"/>
                <a:gd name="connsiteY7" fmla="*/ 73373 h 1323695"/>
                <a:gd name="connsiteX8" fmla="*/ 279276 w 1942113"/>
                <a:gd name="connsiteY8" fmla="*/ 94804 h 1323695"/>
                <a:gd name="connsiteX9" fmla="*/ 324519 w 1942113"/>
                <a:gd name="connsiteY9" fmla="*/ 154335 h 1323695"/>
                <a:gd name="connsiteX10" fmla="*/ 357857 w 1942113"/>
                <a:gd name="connsiteY10" fmla="*/ 199579 h 1323695"/>
                <a:gd name="connsiteX11" fmla="*/ 388813 w 1942113"/>
                <a:gd name="connsiteY11" fmla="*/ 256729 h 1323695"/>
                <a:gd name="connsiteX12" fmla="*/ 434057 w 1942113"/>
                <a:gd name="connsiteY12" fmla="*/ 313879 h 1323695"/>
                <a:gd name="connsiteX13" fmla="*/ 450726 w 1942113"/>
                <a:gd name="connsiteY13" fmla="*/ 328167 h 1323695"/>
                <a:gd name="connsiteX14" fmla="*/ 488826 w 1942113"/>
                <a:gd name="connsiteY14" fmla="*/ 323404 h 1323695"/>
                <a:gd name="connsiteX15" fmla="*/ 505494 w 1942113"/>
                <a:gd name="connsiteY15" fmla="*/ 304354 h 1323695"/>
                <a:gd name="connsiteX16" fmla="*/ 543594 w 1942113"/>
                <a:gd name="connsiteY16" fmla="*/ 354360 h 1323695"/>
                <a:gd name="connsiteX17" fmla="*/ 557882 w 1942113"/>
                <a:gd name="connsiteY17" fmla="*/ 382935 h 1323695"/>
                <a:gd name="connsiteX18" fmla="*/ 598363 w 1942113"/>
                <a:gd name="connsiteY18" fmla="*/ 380554 h 1323695"/>
                <a:gd name="connsiteX19" fmla="*/ 607888 w 1942113"/>
                <a:gd name="connsiteY19" fmla="*/ 363885 h 1323695"/>
                <a:gd name="connsiteX20" fmla="*/ 650751 w 1942113"/>
                <a:gd name="connsiteY20" fmla="*/ 347217 h 1323695"/>
                <a:gd name="connsiteX21" fmla="*/ 710282 w 1942113"/>
                <a:gd name="connsiteY21" fmla="*/ 373410 h 1323695"/>
                <a:gd name="connsiteX22" fmla="*/ 746001 w 1942113"/>
                <a:gd name="connsiteY22" fmla="*/ 461517 h 1323695"/>
                <a:gd name="connsiteX23" fmla="*/ 772194 w 1942113"/>
                <a:gd name="connsiteY23" fmla="*/ 532954 h 1323695"/>
                <a:gd name="connsiteX24" fmla="*/ 796007 w 1942113"/>
                <a:gd name="connsiteY24" fmla="*/ 566292 h 1323695"/>
                <a:gd name="connsiteX25" fmla="*/ 812676 w 1942113"/>
                <a:gd name="connsiteY25" fmla="*/ 597248 h 1323695"/>
                <a:gd name="connsiteX26" fmla="*/ 831726 w 1942113"/>
                <a:gd name="connsiteY26" fmla="*/ 611535 h 1323695"/>
                <a:gd name="connsiteX27" fmla="*/ 862682 w 1942113"/>
                <a:gd name="connsiteY27" fmla="*/ 609154 h 1323695"/>
                <a:gd name="connsiteX28" fmla="*/ 891257 w 1942113"/>
                <a:gd name="connsiteY28" fmla="*/ 625823 h 1323695"/>
                <a:gd name="connsiteX29" fmla="*/ 907926 w 1942113"/>
                <a:gd name="connsiteY29" fmla="*/ 649635 h 1323695"/>
                <a:gd name="connsiteX30" fmla="*/ 934119 w 1942113"/>
                <a:gd name="connsiteY30" fmla="*/ 675829 h 1323695"/>
                <a:gd name="connsiteX31" fmla="*/ 960313 w 1942113"/>
                <a:gd name="connsiteY31" fmla="*/ 671067 h 1323695"/>
                <a:gd name="connsiteX32" fmla="*/ 1000794 w 1942113"/>
                <a:gd name="connsiteY32" fmla="*/ 578198 h 1323695"/>
                <a:gd name="connsiteX33" fmla="*/ 1019844 w 1942113"/>
                <a:gd name="connsiteY33" fmla="*/ 504379 h 1323695"/>
                <a:gd name="connsiteX34" fmla="*/ 1060326 w 1942113"/>
                <a:gd name="connsiteY34" fmla="*/ 428179 h 1323695"/>
                <a:gd name="connsiteX35" fmla="*/ 1088901 w 1942113"/>
                <a:gd name="connsiteY35" fmla="*/ 397223 h 1323695"/>
                <a:gd name="connsiteX36" fmla="*/ 1117476 w 1942113"/>
                <a:gd name="connsiteY36" fmla="*/ 371029 h 1323695"/>
                <a:gd name="connsiteX37" fmla="*/ 1172244 w 1942113"/>
                <a:gd name="connsiteY37" fmla="*/ 356742 h 1323695"/>
                <a:gd name="connsiteX38" fmla="*/ 1231776 w 1942113"/>
                <a:gd name="connsiteY38" fmla="*/ 421035 h 1323695"/>
                <a:gd name="connsiteX39" fmla="*/ 1274638 w 1942113"/>
                <a:gd name="connsiteY39" fmla="*/ 480567 h 1323695"/>
                <a:gd name="connsiteX40" fmla="*/ 1327026 w 1942113"/>
                <a:gd name="connsiteY40" fmla="*/ 554385 h 1323695"/>
                <a:gd name="connsiteX41" fmla="*/ 1386557 w 1942113"/>
                <a:gd name="connsiteY41" fmla="*/ 621060 h 1323695"/>
                <a:gd name="connsiteX42" fmla="*/ 1524669 w 1942113"/>
                <a:gd name="connsiteY42" fmla="*/ 716310 h 1323695"/>
                <a:gd name="connsiteX43" fmla="*/ 1610394 w 1942113"/>
                <a:gd name="connsiteY43" fmla="*/ 752029 h 1323695"/>
                <a:gd name="connsiteX44" fmla="*/ 1708026 w 1942113"/>
                <a:gd name="connsiteY44" fmla="*/ 771079 h 1323695"/>
                <a:gd name="connsiteX45" fmla="*/ 1774701 w 1942113"/>
                <a:gd name="connsiteY45" fmla="*/ 768698 h 1323695"/>
                <a:gd name="connsiteX46" fmla="*/ 1819944 w 1942113"/>
                <a:gd name="connsiteY46" fmla="*/ 790129 h 1323695"/>
                <a:gd name="connsiteX47" fmla="*/ 1860426 w 1942113"/>
                <a:gd name="connsiteY47" fmla="*/ 868710 h 1323695"/>
                <a:gd name="connsiteX48" fmla="*/ 1874713 w 1942113"/>
                <a:gd name="connsiteY48" fmla="*/ 892523 h 1323695"/>
                <a:gd name="connsiteX49" fmla="*/ 1936626 w 1942113"/>
                <a:gd name="connsiteY49" fmla="*/ 1252092 h 1323695"/>
                <a:gd name="connsiteX50" fmla="*/ 1936626 w 1942113"/>
                <a:gd name="connsiteY50" fmla="*/ 1268760 h 1323695"/>
                <a:gd name="connsiteX51" fmla="*/ 1915194 w 1942113"/>
                <a:gd name="connsiteY51" fmla="*/ 1273523 h 1323695"/>
                <a:gd name="connsiteX52" fmla="*/ 1850901 w 1942113"/>
                <a:gd name="connsiteY52" fmla="*/ 1283048 h 1323695"/>
                <a:gd name="connsiteX53" fmla="*/ 1796132 w 1942113"/>
                <a:gd name="connsiteY53" fmla="*/ 1323529 h 1323695"/>
                <a:gd name="connsiteX54" fmla="*/ 1641351 w 1942113"/>
                <a:gd name="connsiteY54" fmla="*/ 1297335 h 1323695"/>
                <a:gd name="connsiteX55" fmla="*/ 1579438 w 1942113"/>
                <a:gd name="connsiteY55" fmla="*/ 1294954 h 1323695"/>
                <a:gd name="connsiteX56" fmla="*/ 1412751 w 1942113"/>
                <a:gd name="connsiteY56" fmla="*/ 1061592 h 1323695"/>
                <a:gd name="connsiteX57" fmla="*/ 1315119 w 1942113"/>
                <a:gd name="connsiteY57" fmla="*/ 942529 h 1323695"/>
                <a:gd name="connsiteX58" fmla="*/ 1217488 w 1942113"/>
                <a:gd name="connsiteY58" fmla="*/ 859185 h 1323695"/>
                <a:gd name="connsiteX59" fmla="*/ 1086519 w 1942113"/>
                <a:gd name="connsiteY59" fmla="*/ 825848 h 1323695"/>
                <a:gd name="connsiteX60" fmla="*/ 931738 w 1942113"/>
                <a:gd name="connsiteY60" fmla="*/ 830610 h 1323695"/>
                <a:gd name="connsiteX61" fmla="*/ 750763 w 1942113"/>
                <a:gd name="connsiteY61" fmla="*/ 880617 h 1323695"/>
                <a:gd name="connsiteX62" fmla="*/ 643607 w 1942113"/>
                <a:gd name="connsiteY62" fmla="*/ 842517 h 1323695"/>
                <a:gd name="connsiteX63" fmla="*/ 526926 w 1942113"/>
                <a:gd name="connsiteY63" fmla="*/ 742504 h 1323695"/>
                <a:gd name="connsiteX64" fmla="*/ 384051 w 1942113"/>
                <a:gd name="connsiteY64" fmla="*/ 537717 h 1323695"/>
                <a:gd name="connsiteX65" fmla="*/ 231651 w 1942113"/>
                <a:gd name="connsiteY65" fmla="*/ 325785 h 1323695"/>
                <a:gd name="connsiteX66" fmla="*/ 136401 w 1942113"/>
                <a:gd name="connsiteY66" fmla="*/ 206723 h 1323695"/>
                <a:gd name="connsiteX67" fmla="*/ 69726 w 1942113"/>
                <a:gd name="connsiteY67" fmla="*/ 99567 h 1323695"/>
                <a:gd name="connsiteX68" fmla="*/ 669 w 1942113"/>
                <a:gd name="connsiteY68" fmla="*/ 40035 h 1323695"/>
                <a:gd name="connsiteX0" fmla="*/ 669 w 1942113"/>
                <a:gd name="connsiteY0" fmla="*/ 40035 h 1335920"/>
                <a:gd name="connsiteX1" fmla="*/ 36388 w 1942113"/>
                <a:gd name="connsiteY1" fmla="*/ 4317 h 1335920"/>
                <a:gd name="connsiteX2" fmla="*/ 64963 w 1942113"/>
                <a:gd name="connsiteY2" fmla="*/ 4317 h 1335920"/>
                <a:gd name="connsiteX3" fmla="*/ 88776 w 1942113"/>
                <a:gd name="connsiteY3" fmla="*/ 37654 h 1335920"/>
                <a:gd name="connsiteX4" fmla="*/ 105444 w 1942113"/>
                <a:gd name="connsiteY4" fmla="*/ 59085 h 1335920"/>
                <a:gd name="connsiteX5" fmla="*/ 143544 w 1942113"/>
                <a:gd name="connsiteY5" fmla="*/ 63848 h 1335920"/>
                <a:gd name="connsiteX6" fmla="*/ 193551 w 1942113"/>
                <a:gd name="connsiteY6" fmla="*/ 63848 h 1335920"/>
                <a:gd name="connsiteX7" fmla="*/ 234032 w 1942113"/>
                <a:gd name="connsiteY7" fmla="*/ 73373 h 1335920"/>
                <a:gd name="connsiteX8" fmla="*/ 279276 w 1942113"/>
                <a:gd name="connsiteY8" fmla="*/ 94804 h 1335920"/>
                <a:gd name="connsiteX9" fmla="*/ 324519 w 1942113"/>
                <a:gd name="connsiteY9" fmla="*/ 154335 h 1335920"/>
                <a:gd name="connsiteX10" fmla="*/ 357857 w 1942113"/>
                <a:gd name="connsiteY10" fmla="*/ 199579 h 1335920"/>
                <a:gd name="connsiteX11" fmla="*/ 388813 w 1942113"/>
                <a:gd name="connsiteY11" fmla="*/ 256729 h 1335920"/>
                <a:gd name="connsiteX12" fmla="*/ 434057 w 1942113"/>
                <a:gd name="connsiteY12" fmla="*/ 313879 h 1335920"/>
                <a:gd name="connsiteX13" fmla="*/ 450726 w 1942113"/>
                <a:gd name="connsiteY13" fmla="*/ 328167 h 1335920"/>
                <a:gd name="connsiteX14" fmla="*/ 488826 w 1942113"/>
                <a:gd name="connsiteY14" fmla="*/ 323404 h 1335920"/>
                <a:gd name="connsiteX15" fmla="*/ 505494 w 1942113"/>
                <a:gd name="connsiteY15" fmla="*/ 304354 h 1335920"/>
                <a:gd name="connsiteX16" fmla="*/ 543594 w 1942113"/>
                <a:gd name="connsiteY16" fmla="*/ 354360 h 1335920"/>
                <a:gd name="connsiteX17" fmla="*/ 557882 w 1942113"/>
                <a:gd name="connsiteY17" fmla="*/ 382935 h 1335920"/>
                <a:gd name="connsiteX18" fmla="*/ 598363 w 1942113"/>
                <a:gd name="connsiteY18" fmla="*/ 380554 h 1335920"/>
                <a:gd name="connsiteX19" fmla="*/ 607888 w 1942113"/>
                <a:gd name="connsiteY19" fmla="*/ 363885 h 1335920"/>
                <a:gd name="connsiteX20" fmla="*/ 650751 w 1942113"/>
                <a:gd name="connsiteY20" fmla="*/ 347217 h 1335920"/>
                <a:gd name="connsiteX21" fmla="*/ 710282 w 1942113"/>
                <a:gd name="connsiteY21" fmla="*/ 373410 h 1335920"/>
                <a:gd name="connsiteX22" fmla="*/ 746001 w 1942113"/>
                <a:gd name="connsiteY22" fmla="*/ 461517 h 1335920"/>
                <a:gd name="connsiteX23" fmla="*/ 772194 w 1942113"/>
                <a:gd name="connsiteY23" fmla="*/ 532954 h 1335920"/>
                <a:gd name="connsiteX24" fmla="*/ 796007 w 1942113"/>
                <a:gd name="connsiteY24" fmla="*/ 566292 h 1335920"/>
                <a:gd name="connsiteX25" fmla="*/ 812676 w 1942113"/>
                <a:gd name="connsiteY25" fmla="*/ 597248 h 1335920"/>
                <a:gd name="connsiteX26" fmla="*/ 831726 w 1942113"/>
                <a:gd name="connsiteY26" fmla="*/ 611535 h 1335920"/>
                <a:gd name="connsiteX27" fmla="*/ 862682 w 1942113"/>
                <a:gd name="connsiteY27" fmla="*/ 609154 h 1335920"/>
                <a:gd name="connsiteX28" fmla="*/ 891257 w 1942113"/>
                <a:gd name="connsiteY28" fmla="*/ 625823 h 1335920"/>
                <a:gd name="connsiteX29" fmla="*/ 907926 w 1942113"/>
                <a:gd name="connsiteY29" fmla="*/ 649635 h 1335920"/>
                <a:gd name="connsiteX30" fmla="*/ 934119 w 1942113"/>
                <a:gd name="connsiteY30" fmla="*/ 675829 h 1335920"/>
                <a:gd name="connsiteX31" fmla="*/ 960313 w 1942113"/>
                <a:gd name="connsiteY31" fmla="*/ 671067 h 1335920"/>
                <a:gd name="connsiteX32" fmla="*/ 1000794 w 1942113"/>
                <a:gd name="connsiteY32" fmla="*/ 578198 h 1335920"/>
                <a:gd name="connsiteX33" fmla="*/ 1019844 w 1942113"/>
                <a:gd name="connsiteY33" fmla="*/ 504379 h 1335920"/>
                <a:gd name="connsiteX34" fmla="*/ 1060326 w 1942113"/>
                <a:gd name="connsiteY34" fmla="*/ 428179 h 1335920"/>
                <a:gd name="connsiteX35" fmla="*/ 1088901 w 1942113"/>
                <a:gd name="connsiteY35" fmla="*/ 397223 h 1335920"/>
                <a:gd name="connsiteX36" fmla="*/ 1117476 w 1942113"/>
                <a:gd name="connsiteY36" fmla="*/ 371029 h 1335920"/>
                <a:gd name="connsiteX37" fmla="*/ 1172244 w 1942113"/>
                <a:gd name="connsiteY37" fmla="*/ 356742 h 1335920"/>
                <a:gd name="connsiteX38" fmla="*/ 1231776 w 1942113"/>
                <a:gd name="connsiteY38" fmla="*/ 421035 h 1335920"/>
                <a:gd name="connsiteX39" fmla="*/ 1274638 w 1942113"/>
                <a:gd name="connsiteY39" fmla="*/ 480567 h 1335920"/>
                <a:gd name="connsiteX40" fmla="*/ 1327026 w 1942113"/>
                <a:gd name="connsiteY40" fmla="*/ 554385 h 1335920"/>
                <a:gd name="connsiteX41" fmla="*/ 1386557 w 1942113"/>
                <a:gd name="connsiteY41" fmla="*/ 621060 h 1335920"/>
                <a:gd name="connsiteX42" fmla="*/ 1524669 w 1942113"/>
                <a:gd name="connsiteY42" fmla="*/ 716310 h 1335920"/>
                <a:gd name="connsiteX43" fmla="*/ 1610394 w 1942113"/>
                <a:gd name="connsiteY43" fmla="*/ 752029 h 1335920"/>
                <a:gd name="connsiteX44" fmla="*/ 1708026 w 1942113"/>
                <a:gd name="connsiteY44" fmla="*/ 771079 h 1335920"/>
                <a:gd name="connsiteX45" fmla="*/ 1774701 w 1942113"/>
                <a:gd name="connsiteY45" fmla="*/ 768698 h 1335920"/>
                <a:gd name="connsiteX46" fmla="*/ 1819944 w 1942113"/>
                <a:gd name="connsiteY46" fmla="*/ 790129 h 1335920"/>
                <a:gd name="connsiteX47" fmla="*/ 1860426 w 1942113"/>
                <a:gd name="connsiteY47" fmla="*/ 868710 h 1335920"/>
                <a:gd name="connsiteX48" fmla="*/ 1874713 w 1942113"/>
                <a:gd name="connsiteY48" fmla="*/ 892523 h 1335920"/>
                <a:gd name="connsiteX49" fmla="*/ 1936626 w 1942113"/>
                <a:gd name="connsiteY49" fmla="*/ 1252092 h 1335920"/>
                <a:gd name="connsiteX50" fmla="*/ 1936626 w 1942113"/>
                <a:gd name="connsiteY50" fmla="*/ 1268760 h 1335920"/>
                <a:gd name="connsiteX51" fmla="*/ 1915194 w 1942113"/>
                <a:gd name="connsiteY51" fmla="*/ 1273523 h 1335920"/>
                <a:gd name="connsiteX52" fmla="*/ 1877095 w 1942113"/>
                <a:gd name="connsiteY52" fmla="*/ 1333055 h 1335920"/>
                <a:gd name="connsiteX53" fmla="*/ 1796132 w 1942113"/>
                <a:gd name="connsiteY53" fmla="*/ 1323529 h 1335920"/>
                <a:gd name="connsiteX54" fmla="*/ 1641351 w 1942113"/>
                <a:gd name="connsiteY54" fmla="*/ 1297335 h 1335920"/>
                <a:gd name="connsiteX55" fmla="*/ 1579438 w 1942113"/>
                <a:gd name="connsiteY55" fmla="*/ 1294954 h 1335920"/>
                <a:gd name="connsiteX56" fmla="*/ 1412751 w 1942113"/>
                <a:gd name="connsiteY56" fmla="*/ 1061592 h 1335920"/>
                <a:gd name="connsiteX57" fmla="*/ 1315119 w 1942113"/>
                <a:gd name="connsiteY57" fmla="*/ 942529 h 1335920"/>
                <a:gd name="connsiteX58" fmla="*/ 1217488 w 1942113"/>
                <a:gd name="connsiteY58" fmla="*/ 859185 h 1335920"/>
                <a:gd name="connsiteX59" fmla="*/ 1086519 w 1942113"/>
                <a:gd name="connsiteY59" fmla="*/ 825848 h 1335920"/>
                <a:gd name="connsiteX60" fmla="*/ 931738 w 1942113"/>
                <a:gd name="connsiteY60" fmla="*/ 830610 h 1335920"/>
                <a:gd name="connsiteX61" fmla="*/ 750763 w 1942113"/>
                <a:gd name="connsiteY61" fmla="*/ 880617 h 1335920"/>
                <a:gd name="connsiteX62" fmla="*/ 643607 w 1942113"/>
                <a:gd name="connsiteY62" fmla="*/ 842517 h 1335920"/>
                <a:gd name="connsiteX63" fmla="*/ 526926 w 1942113"/>
                <a:gd name="connsiteY63" fmla="*/ 742504 h 1335920"/>
                <a:gd name="connsiteX64" fmla="*/ 384051 w 1942113"/>
                <a:gd name="connsiteY64" fmla="*/ 537717 h 1335920"/>
                <a:gd name="connsiteX65" fmla="*/ 231651 w 1942113"/>
                <a:gd name="connsiteY65" fmla="*/ 325785 h 1335920"/>
                <a:gd name="connsiteX66" fmla="*/ 136401 w 1942113"/>
                <a:gd name="connsiteY66" fmla="*/ 206723 h 1335920"/>
                <a:gd name="connsiteX67" fmla="*/ 69726 w 1942113"/>
                <a:gd name="connsiteY67" fmla="*/ 99567 h 1335920"/>
                <a:gd name="connsiteX68" fmla="*/ 669 w 1942113"/>
                <a:gd name="connsiteY68" fmla="*/ 40035 h 1335920"/>
                <a:gd name="connsiteX0" fmla="*/ 669 w 1953483"/>
                <a:gd name="connsiteY0" fmla="*/ 40035 h 1338189"/>
                <a:gd name="connsiteX1" fmla="*/ 36388 w 1953483"/>
                <a:gd name="connsiteY1" fmla="*/ 4317 h 1338189"/>
                <a:gd name="connsiteX2" fmla="*/ 64963 w 1953483"/>
                <a:gd name="connsiteY2" fmla="*/ 4317 h 1338189"/>
                <a:gd name="connsiteX3" fmla="*/ 88776 w 1953483"/>
                <a:gd name="connsiteY3" fmla="*/ 37654 h 1338189"/>
                <a:gd name="connsiteX4" fmla="*/ 105444 w 1953483"/>
                <a:gd name="connsiteY4" fmla="*/ 59085 h 1338189"/>
                <a:gd name="connsiteX5" fmla="*/ 143544 w 1953483"/>
                <a:gd name="connsiteY5" fmla="*/ 63848 h 1338189"/>
                <a:gd name="connsiteX6" fmla="*/ 193551 w 1953483"/>
                <a:gd name="connsiteY6" fmla="*/ 63848 h 1338189"/>
                <a:gd name="connsiteX7" fmla="*/ 234032 w 1953483"/>
                <a:gd name="connsiteY7" fmla="*/ 73373 h 1338189"/>
                <a:gd name="connsiteX8" fmla="*/ 279276 w 1953483"/>
                <a:gd name="connsiteY8" fmla="*/ 94804 h 1338189"/>
                <a:gd name="connsiteX9" fmla="*/ 324519 w 1953483"/>
                <a:gd name="connsiteY9" fmla="*/ 154335 h 1338189"/>
                <a:gd name="connsiteX10" fmla="*/ 357857 w 1953483"/>
                <a:gd name="connsiteY10" fmla="*/ 199579 h 1338189"/>
                <a:gd name="connsiteX11" fmla="*/ 388813 w 1953483"/>
                <a:gd name="connsiteY11" fmla="*/ 256729 h 1338189"/>
                <a:gd name="connsiteX12" fmla="*/ 434057 w 1953483"/>
                <a:gd name="connsiteY12" fmla="*/ 313879 h 1338189"/>
                <a:gd name="connsiteX13" fmla="*/ 450726 w 1953483"/>
                <a:gd name="connsiteY13" fmla="*/ 328167 h 1338189"/>
                <a:gd name="connsiteX14" fmla="*/ 488826 w 1953483"/>
                <a:gd name="connsiteY14" fmla="*/ 323404 h 1338189"/>
                <a:gd name="connsiteX15" fmla="*/ 505494 w 1953483"/>
                <a:gd name="connsiteY15" fmla="*/ 304354 h 1338189"/>
                <a:gd name="connsiteX16" fmla="*/ 543594 w 1953483"/>
                <a:gd name="connsiteY16" fmla="*/ 354360 h 1338189"/>
                <a:gd name="connsiteX17" fmla="*/ 557882 w 1953483"/>
                <a:gd name="connsiteY17" fmla="*/ 382935 h 1338189"/>
                <a:gd name="connsiteX18" fmla="*/ 598363 w 1953483"/>
                <a:gd name="connsiteY18" fmla="*/ 380554 h 1338189"/>
                <a:gd name="connsiteX19" fmla="*/ 607888 w 1953483"/>
                <a:gd name="connsiteY19" fmla="*/ 363885 h 1338189"/>
                <a:gd name="connsiteX20" fmla="*/ 650751 w 1953483"/>
                <a:gd name="connsiteY20" fmla="*/ 347217 h 1338189"/>
                <a:gd name="connsiteX21" fmla="*/ 710282 w 1953483"/>
                <a:gd name="connsiteY21" fmla="*/ 373410 h 1338189"/>
                <a:gd name="connsiteX22" fmla="*/ 746001 w 1953483"/>
                <a:gd name="connsiteY22" fmla="*/ 461517 h 1338189"/>
                <a:gd name="connsiteX23" fmla="*/ 772194 w 1953483"/>
                <a:gd name="connsiteY23" fmla="*/ 532954 h 1338189"/>
                <a:gd name="connsiteX24" fmla="*/ 796007 w 1953483"/>
                <a:gd name="connsiteY24" fmla="*/ 566292 h 1338189"/>
                <a:gd name="connsiteX25" fmla="*/ 812676 w 1953483"/>
                <a:gd name="connsiteY25" fmla="*/ 597248 h 1338189"/>
                <a:gd name="connsiteX26" fmla="*/ 831726 w 1953483"/>
                <a:gd name="connsiteY26" fmla="*/ 611535 h 1338189"/>
                <a:gd name="connsiteX27" fmla="*/ 862682 w 1953483"/>
                <a:gd name="connsiteY27" fmla="*/ 609154 h 1338189"/>
                <a:gd name="connsiteX28" fmla="*/ 891257 w 1953483"/>
                <a:gd name="connsiteY28" fmla="*/ 625823 h 1338189"/>
                <a:gd name="connsiteX29" fmla="*/ 907926 w 1953483"/>
                <a:gd name="connsiteY29" fmla="*/ 649635 h 1338189"/>
                <a:gd name="connsiteX30" fmla="*/ 934119 w 1953483"/>
                <a:gd name="connsiteY30" fmla="*/ 675829 h 1338189"/>
                <a:gd name="connsiteX31" fmla="*/ 960313 w 1953483"/>
                <a:gd name="connsiteY31" fmla="*/ 671067 h 1338189"/>
                <a:gd name="connsiteX32" fmla="*/ 1000794 w 1953483"/>
                <a:gd name="connsiteY32" fmla="*/ 578198 h 1338189"/>
                <a:gd name="connsiteX33" fmla="*/ 1019844 w 1953483"/>
                <a:gd name="connsiteY33" fmla="*/ 504379 h 1338189"/>
                <a:gd name="connsiteX34" fmla="*/ 1060326 w 1953483"/>
                <a:gd name="connsiteY34" fmla="*/ 428179 h 1338189"/>
                <a:gd name="connsiteX35" fmla="*/ 1088901 w 1953483"/>
                <a:gd name="connsiteY35" fmla="*/ 397223 h 1338189"/>
                <a:gd name="connsiteX36" fmla="*/ 1117476 w 1953483"/>
                <a:gd name="connsiteY36" fmla="*/ 371029 h 1338189"/>
                <a:gd name="connsiteX37" fmla="*/ 1172244 w 1953483"/>
                <a:gd name="connsiteY37" fmla="*/ 356742 h 1338189"/>
                <a:gd name="connsiteX38" fmla="*/ 1231776 w 1953483"/>
                <a:gd name="connsiteY38" fmla="*/ 421035 h 1338189"/>
                <a:gd name="connsiteX39" fmla="*/ 1274638 w 1953483"/>
                <a:gd name="connsiteY39" fmla="*/ 480567 h 1338189"/>
                <a:gd name="connsiteX40" fmla="*/ 1327026 w 1953483"/>
                <a:gd name="connsiteY40" fmla="*/ 554385 h 1338189"/>
                <a:gd name="connsiteX41" fmla="*/ 1386557 w 1953483"/>
                <a:gd name="connsiteY41" fmla="*/ 621060 h 1338189"/>
                <a:gd name="connsiteX42" fmla="*/ 1524669 w 1953483"/>
                <a:gd name="connsiteY42" fmla="*/ 716310 h 1338189"/>
                <a:gd name="connsiteX43" fmla="*/ 1610394 w 1953483"/>
                <a:gd name="connsiteY43" fmla="*/ 752029 h 1338189"/>
                <a:gd name="connsiteX44" fmla="*/ 1708026 w 1953483"/>
                <a:gd name="connsiteY44" fmla="*/ 771079 h 1338189"/>
                <a:gd name="connsiteX45" fmla="*/ 1774701 w 1953483"/>
                <a:gd name="connsiteY45" fmla="*/ 768698 h 1338189"/>
                <a:gd name="connsiteX46" fmla="*/ 1819944 w 1953483"/>
                <a:gd name="connsiteY46" fmla="*/ 790129 h 1338189"/>
                <a:gd name="connsiteX47" fmla="*/ 1860426 w 1953483"/>
                <a:gd name="connsiteY47" fmla="*/ 868710 h 1338189"/>
                <a:gd name="connsiteX48" fmla="*/ 1874713 w 1953483"/>
                <a:gd name="connsiteY48" fmla="*/ 892523 h 1338189"/>
                <a:gd name="connsiteX49" fmla="*/ 1936626 w 1953483"/>
                <a:gd name="connsiteY49" fmla="*/ 1252092 h 1338189"/>
                <a:gd name="connsiteX50" fmla="*/ 1936626 w 1953483"/>
                <a:gd name="connsiteY50" fmla="*/ 1268760 h 1338189"/>
                <a:gd name="connsiteX51" fmla="*/ 1950912 w 1953483"/>
                <a:gd name="connsiteY51" fmla="*/ 1333054 h 1338189"/>
                <a:gd name="connsiteX52" fmla="*/ 1877095 w 1953483"/>
                <a:gd name="connsiteY52" fmla="*/ 1333055 h 1338189"/>
                <a:gd name="connsiteX53" fmla="*/ 1796132 w 1953483"/>
                <a:gd name="connsiteY53" fmla="*/ 1323529 h 1338189"/>
                <a:gd name="connsiteX54" fmla="*/ 1641351 w 1953483"/>
                <a:gd name="connsiteY54" fmla="*/ 1297335 h 1338189"/>
                <a:gd name="connsiteX55" fmla="*/ 1579438 w 1953483"/>
                <a:gd name="connsiteY55" fmla="*/ 1294954 h 1338189"/>
                <a:gd name="connsiteX56" fmla="*/ 1412751 w 1953483"/>
                <a:gd name="connsiteY56" fmla="*/ 1061592 h 1338189"/>
                <a:gd name="connsiteX57" fmla="*/ 1315119 w 1953483"/>
                <a:gd name="connsiteY57" fmla="*/ 942529 h 1338189"/>
                <a:gd name="connsiteX58" fmla="*/ 1217488 w 1953483"/>
                <a:gd name="connsiteY58" fmla="*/ 859185 h 1338189"/>
                <a:gd name="connsiteX59" fmla="*/ 1086519 w 1953483"/>
                <a:gd name="connsiteY59" fmla="*/ 825848 h 1338189"/>
                <a:gd name="connsiteX60" fmla="*/ 931738 w 1953483"/>
                <a:gd name="connsiteY60" fmla="*/ 830610 h 1338189"/>
                <a:gd name="connsiteX61" fmla="*/ 750763 w 1953483"/>
                <a:gd name="connsiteY61" fmla="*/ 880617 h 1338189"/>
                <a:gd name="connsiteX62" fmla="*/ 643607 w 1953483"/>
                <a:gd name="connsiteY62" fmla="*/ 842517 h 1338189"/>
                <a:gd name="connsiteX63" fmla="*/ 526926 w 1953483"/>
                <a:gd name="connsiteY63" fmla="*/ 742504 h 1338189"/>
                <a:gd name="connsiteX64" fmla="*/ 384051 w 1953483"/>
                <a:gd name="connsiteY64" fmla="*/ 537717 h 1338189"/>
                <a:gd name="connsiteX65" fmla="*/ 231651 w 1953483"/>
                <a:gd name="connsiteY65" fmla="*/ 325785 h 1338189"/>
                <a:gd name="connsiteX66" fmla="*/ 136401 w 1953483"/>
                <a:gd name="connsiteY66" fmla="*/ 206723 h 1338189"/>
                <a:gd name="connsiteX67" fmla="*/ 69726 w 1953483"/>
                <a:gd name="connsiteY67" fmla="*/ 99567 h 1338189"/>
                <a:gd name="connsiteX68" fmla="*/ 669 w 1953483"/>
                <a:gd name="connsiteY68" fmla="*/ 40035 h 1338189"/>
                <a:gd name="connsiteX0" fmla="*/ 669 w 1956949"/>
                <a:gd name="connsiteY0" fmla="*/ 40035 h 1336787"/>
                <a:gd name="connsiteX1" fmla="*/ 36388 w 1956949"/>
                <a:gd name="connsiteY1" fmla="*/ 4317 h 1336787"/>
                <a:gd name="connsiteX2" fmla="*/ 64963 w 1956949"/>
                <a:gd name="connsiteY2" fmla="*/ 4317 h 1336787"/>
                <a:gd name="connsiteX3" fmla="*/ 88776 w 1956949"/>
                <a:gd name="connsiteY3" fmla="*/ 37654 h 1336787"/>
                <a:gd name="connsiteX4" fmla="*/ 105444 w 1956949"/>
                <a:gd name="connsiteY4" fmla="*/ 59085 h 1336787"/>
                <a:gd name="connsiteX5" fmla="*/ 143544 w 1956949"/>
                <a:gd name="connsiteY5" fmla="*/ 63848 h 1336787"/>
                <a:gd name="connsiteX6" fmla="*/ 193551 w 1956949"/>
                <a:gd name="connsiteY6" fmla="*/ 63848 h 1336787"/>
                <a:gd name="connsiteX7" fmla="*/ 234032 w 1956949"/>
                <a:gd name="connsiteY7" fmla="*/ 73373 h 1336787"/>
                <a:gd name="connsiteX8" fmla="*/ 279276 w 1956949"/>
                <a:gd name="connsiteY8" fmla="*/ 94804 h 1336787"/>
                <a:gd name="connsiteX9" fmla="*/ 324519 w 1956949"/>
                <a:gd name="connsiteY9" fmla="*/ 154335 h 1336787"/>
                <a:gd name="connsiteX10" fmla="*/ 357857 w 1956949"/>
                <a:gd name="connsiteY10" fmla="*/ 199579 h 1336787"/>
                <a:gd name="connsiteX11" fmla="*/ 388813 w 1956949"/>
                <a:gd name="connsiteY11" fmla="*/ 256729 h 1336787"/>
                <a:gd name="connsiteX12" fmla="*/ 434057 w 1956949"/>
                <a:gd name="connsiteY12" fmla="*/ 313879 h 1336787"/>
                <a:gd name="connsiteX13" fmla="*/ 450726 w 1956949"/>
                <a:gd name="connsiteY13" fmla="*/ 328167 h 1336787"/>
                <a:gd name="connsiteX14" fmla="*/ 488826 w 1956949"/>
                <a:gd name="connsiteY14" fmla="*/ 323404 h 1336787"/>
                <a:gd name="connsiteX15" fmla="*/ 505494 w 1956949"/>
                <a:gd name="connsiteY15" fmla="*/ 304354 h 1336787"/>
                <a:gd name="connsiteX16" fmla="*/ 543594 w 1956949"/>
                <a:gd name="connsiteY16" fmla="*/ 354360 h 1336787"/>
                <a:gd name="connsiteX17" fmla="*/ 557882 w 1956949"/>
                <a:gd name="connsiteY17" fmla="*/ 382935 h 1336787"/>
                <a:gd name="connsiteX18" fmla="*/ 598363 w 1956949"/>
                <a:gd name="connsiteY18" fmla="*/ 380554 h 1336787"/>
                <a:gd name="connsiteX19" fmla="*/ 607888 w 1956949"/>
                <a:gd name="connsiteY19" fmla="*/ 363885 h 1336787"/>
                <a:gd name="connsiteX20" fmla="*/ 650751 w 1956949"/>
                <a:gd name="connsiteY20" fmla="*/ 347217 h 1336787"/>
                <a:gd name="connsiteX21" fmla="*/ 710282 w 1956949"/>
                <a:gd name="connsiteY21" fmla="*/ 373410 h 1336787"/>
                <a:gd name="connsiteX22" fmla="*/ 746001 w 1956949"/>
                <a:gd name="connsiteY22" fmla="*/ 461517 h 1336787"/>
                <a:gd name="connsiteX23" fmla="*/ 772194 w 1956949"/>
                <a:gd name="connsiteY23" fmla="*/ 532954 h 1336787"/>
                <a:gd name="connsiteX24" fmla="*/ 796007 w 1956949"/>
                <a:gd name="connsiteY24" fmla="*/ 566292 h 1336787"/>
                <a:gd name="connsiteX25" fmla="*/ 812676 w 1956949"/>
                <a:gd name="connsiteY25" fmla="*/ 597248 h 1336787"/>
                <a:gd name="connsiteX26" fmla="*/ 831726 w 1956949"/>
                <a:gd name="connsiteY26" fmla="*/ 611535 h 1336787"/>
                <a:gd name="connsiteX27" fmla="*/ 862682 w 1956949"/>
                <a:gd name="connsiteY27" fmla="*/ 609154 h 1336787"/>
                <a:gd name="connsiteX28" fmla="*/ 891257 w 1956949"/>
                <a:gd name="connsiteY28" fmla="*/ 625823 h 1336787"/>
                <a:gd name="connsiteX29" fmla="*/ 907926 w 1956949"/>
                <a:gd name="connsiteY29" fmla="*/ 649635 h 1336787"/>
                <a:gd name="connsiteX30" fmla="*/ 934119 w 1956949"/>
                <a:gd name="connsiteY30" fmla="*/ 675829 h 1336787"/>
                <a:gd name="connsiteX31" fmla="*/ 960313 w 1956949"/>
                <a:gd name="connsiteY31" fmla="*/ 671067 h 1336787"/>
                <a:gd name="connsiteX32" fmla="*/ 1000794 w 1956949"/>
                <a:gd name="connsiteY32" fmla="*/ 578198 h 1336787"/>
                <a:gd name="connsiteX33" fmla="*/ 1019844 w 1956949"/>
                <a:gd name="connsiteY33" fmla="*/ 504379 h 1336787"/>
                <a:gd name="connsiteX34" fmla="*/ 1060326 w 1956949"/>
                <a:gd name="connsiteY34" fmla="*/ 428179 h 1336787"/>
                <a:gd name="connsiteX35" fmla="*/ 1088901 w 1956949"/>
                <a:gd name="connsiteY35" fmla="*/ 397223 h 1336787"/>
                <a:gd name="connsiteX36" fmla="*/ 1117476 w 1956949"/>
                <a:gd name="connsiteY36" fmla="*/ 371029 h 1336787"/>
                <a:gd name="connsiteX37" fmla="*/ 1172244 w 1956949"/>
                <a:gd name="connsiteY37" fmla="*/ 356742 h 1336787"/>
                <a:gd name="connsiteX38" fmla="*/ 1231776 w 1956949"/>
                <a:gd name="connsiteY38" fmla="*/ 421035 h 1336787"/>
                <a:gd name="connsiteX39" fmla="*/ 1274638 w 1956949"/>
                <a:gd name="connsiteY39" fmla="*/ 480567 h 1336787"/>
                <a:gd name="connsiteX40" fmla="*/ 1327026 w 1956949"/>
                <a:gd name="connsiteY40" fmla="*/ 554385 h 1336787"/>
                <a:gd name="connsiteX41" fmla="*/ 1386557 w 1956949"/>
                <a:gd name="connsiteY41" fmla="*/ 621060 h 1336787"/>
                <a:gd name="connsiteX42" fmla="*/ 1524669 w 1956949"/>
                <a:gd name="connsiteY42" fmla="*/ 716310 h 1336787"/>
                <a:gd name="connsiteX43" fmla="*/ 1610394 w 1956949"/>
                <a:gd name="connsiteY43" fmla="*/ 752029 h 1336787"/>
                <a:gd name="connsiteX44" fmla="*/ 1708026 w 1956949"/>
                <a:gd name="connsiteY44" fmla="*/ 771079 h 1336787"/>
                <a:gd name="connsiteX45" fmla="*/ 1774701 w 1956949"/>
                <a:gd name="connsiteY45" fmla="*/ 768698 h 1336787"/>
                <a:gd name="connsiteX46" fmla="*/ 1819944 w 1956949"/>
                <a:gd name="connsiteY46" fmla="*/ 790129 h 1336787"/>
                <a:gd name="connsiteX47" fmla="*/ 1860426 w 1956949"/>
                <a:gd name="connsiteY47" fmla="*/ 868710 h 1336787"/>
                <a:gd name="connsiteX48" fmla="*/ 1874713 w 1956949"/>
                <a:gd name="connsiteY48" fmla="*/ 892523 h 1336787"/>
                <a:gd name="connsiteX49" fmla="*/ 1936626 w 1956949"/>
                <a:gd name="connsiteY49" fmla="*/ 1252092 h 1336787"/>
                <a:gd name="connsiteX50" fmla="*/ 1950914 w 1956949"/>
                <a:gd name="connsiteY50" fmla="*/ 1287810 h 1336787"/>
                <a:gd name="connsiteX51" fmla="*/ 1950912 w 1956949"/>
                <a:gd name="connsiteY51" fmla="*/ 1333054 h 1336787"/>
                <a:gd name="connsiteX52" fmla="*/ 1877095 w 1956949"/>
                <a:gd name="connsiteY52" fmla="*/ 1333055 h 1336787"/>
                <a:gd name="connsiteX53" fmla="*/ 1796132 w 1956949"/>
                <a:gd name="connsiteY53" fmla="*/ 1323529 h 1336787"/>
                <a:gd name="connsiteX54" fmla="*/ 1641351 w 1956949"/>
                <a:gd name="connsiteY54" fmla="*/ 1297335 h 1336787"/>
                <a:gd name="connsiteX55" fmla="*/ 1579438 w 1956949"/>
                <a:gd name="connsiteY55" fmla="*/ 1294954 h 1336787"/>
                <a:gd name="connsiteX56" fmla="*/ 1412751 w 1956949"/>
                <a:gd name="connsiteY56" fmla="*/ 1061592 h 1336787"/>
                <a:gd name="connsiteX57" fmla="*/ 1315119 w 1956949"/>
                <a:gd name="connsiteY57" fmla="*/ 942529 h 1336787"/>
                <a:gd name="connsiteX58" fmla="*/ 1217488 w 1956949"/>
                <a:gd name="connsiteY58" fmla="*/ 859185 h 1336787"/>
                <a:gd name="connsiteX59" fmla="*/ 1086519 w 1956949"/>
                <a:gd name="connsiteY59" fmla="*/ 825848 h 1336787"/>
                <a:gd name="connsiteX60" fmla="*/ 931738 w 1956949"/>
                <a:gd name="connsiteY60" fmla="*/ 830610 h 1336787"/>
                <a:gd name="connsiteX61" fmla="*/ 750763 w 1956949"/>
                <a:gd name="connsiteY61" fmla="*/ 880617 h 1336787"/>
                <a:gd name="connsiteX62" fmla="*/ 643607 w 1956949"/>
                <a:gd name="connsiteY62" fmla="*/ 842517 h 1336787"/>
                <a:gd name="connsiteX63" fmla="*/ 526926 w 1956949"/>
                <a:gd name="connsiteY63" fmla="*/ 742504 h 1336787"/>
                <a:gd name="connsiteX64" fmla="*/ 384051 w 1956949"/>
                <a:gd name="connsiteY64" fmla="*/ 537717 h 1336787"/>
                <a:gd name="connsiteX65" fmla="*/ 231651 w 1956949"/>
                <a:gd name="connsiteY65" fmla="*/ 325785 h 1336787"/>
                <a:gd name="connsiteX66" fmla="*/ 136401 w 1956949"/>
                <a:gd name="connsiteY66" fmla="*/ 206723 h 1336787"/>
                <a:gd name="connsiteX67" fmla="*/ 69726 w 1956949"/>
                <a:gd name="connsiteY67" fmla="*/ 99567 h 1336787"/>
                <a:gd name="connsiteX68" fmla="*/ 669 w 1956949"/>
                <a:gd name="connsiteY68" fmla="*/ 40035 h 1336787"/>
                <a:gd name="connsiteX0" fmla="*/ 1227 w 1938457"/>
                <a:gd name="connsiteY0" fmla="*/ 40035 h 1336787"/>
                <a:gd name="connsiteX1" fmla="*/ 17896 w 1938457"/>
                <a:gd name="connsiteY1" fmla="*/ 4317 h 1336787"/>
                <a:gd name="connsiteX2" fmla="*/ 46471 w 1938457"/>
                <a:gd name="connsiteY2" fmla="*/ 4317 h 1336787"/>
                <a:gd name="connsiteX3" fmla="*/ 70284 w 1938457"/>
                <a:gd name="connsiteY3" fmla="*/ 37654 h 1336787"/>
                <a:gd name="connsiteX4" fmla="*/ 86952 w 1938457"/>
                <a:gd name="connsiteY4" fmla="*/ 59085 h 1336787"/>
                <a:gd name="connsiteX5" fmla="*/ 125052 w 1938457"/>
                <a:gd name="connsiteY5" fmla="*/ 63848 h 1336787"/>
                <a:gd name="connsiteX6" fmla="*/ 175059 w 1938457"/>
                <a:gd name="connsiteY6" fmla="*/ 63848 h 1336787"/>
                <a:gd name="connsiteX7" fmla="*/ 215540 w 1938457"/>
                <a:gd name="connsiteY7" fmla="*/ 73373 h 1336787"/>
                <a:gd name="connsiteX8" fmla="*/ 260784 w 1938457"/>
                <a:gd name="connsiteY8" fmla="*/ 94804 h 1336787"/>
                <a:gd name="connsiteX9" fmla="*/ 306027 w 1938457"/>
                <a:gd name="connsiteY9" fmla="*/ 154335 h 1336787"/>
                <a:gd name="connsiteX10" fmla="*/ 339365 w 1938457"/>
                <a:gd name="connsiteY10" fmla="*/ 199579 h 1336787"/>
                <a:gd name="connsiteX11" fmla="*/ 370321 w 1938457"/>
                <a:gd name="connsiteY11" fmla="*/ 256729 h 1336787"/>
                <a:gd name="connsiteX12" fmla="*/ 415565 w 1938457"/>
                <a:gd name="connsiteY12" fmla="*/ 313879 h 1336787"/>
                <a:gd name="connsiteX13" fmla="*/ 432234 w 1938457"/>
                <a:gd name="connsiteY13" fmla="*/ 328167 h 1336787"/>
                <a:gd name="connsiteX14" fmla="*/ 470334 w 1938457"/>
                <a:gd name="connsiteY14" fmla="*/ 323404 h 1336787"/>
                <a:gd name="connsiteX15" fmla="*/ 487002 w 1938457"/>
                <a:gd name="connsiteY15" fmla="*/ 304354 h 1336787"/>
                <a:gd name="connsiteX16" fmla="*/ 525102 w 1938457"/>
                <a:gd name="connsiteY16" fmla="*/ 354360 h 1336787"/>
                <a:gd name="connsiteX17" fmla="*/ 539390 w 1938457"/>
                <a:gd name="connsiteY17" fmla="*/ 382935 h 1336787"/>
                <a:gd name="connsiteX18" fmla="*/ 579871 w 1938457"/>
                <a:gd name="connsiteY18" fmla="*/ 380554 h 1336787"/>
                <a:gd name="connsiteX19" fmla="*/ 589396 w 1938457"/>
                <a:gd name="connsiteY19" fmla="*/ 363885 h 1336787"/>
                <a:gd name="connsiteX20" fmla="*/ 632259 w 1938457"/>
                <a:gd name="connsiteY20" fmla="*/ 347217 h 1336787"/>
                <a:gd name="connsiteX21" fmla="*/ 691790 w 1938457"/>
                <a:gd name="connsiteY21" fmla="*/ 373410 h 1336787"/>
                <a:gd name="connsiteX22" fmla="*/ 727509 w 1938457"/>
                <a:gd name="connsiteY22" fmla="*/ 461517 h 1336787"/>
                <a:gd name="connsiteX23" fmla="*/ 753702 w 1938457"/>
                <a:gd name="connsiteY23" fmla="*/ 532954 h 1336787"/>
                <a:gd name="connsiteX24" fmla="*/ 777515 w 1938457"/>
                <a:gd name="connsiteY24" fmla="*/ 566292 h 1336787"/>
                <a:gd name="connsiteX25" fmla="*/ 794184 w 1938457"/>
                <a:gd name="connsiteY25" fmla="*/ 597248 h 1336787"/>
                <a:gd name="connsiteX26" fmla="*/ 813234 w 1938457"/>
                <a:gd name="connsiteY26" fmla="*/ 611535 h 1336787"/>
                <a:gd name="connsiteX27" fmla="*/ 844190 w 1938457"/>
                <a:gd name="connsiteY27" fmla="*/ 609154 h 1336787"/>
                <a:gd name="connsiteX28" fmla="*/ 872765 w 1938457"/>
                <a:gd name="connsiteY28" fmla="*/ 625823 h 1336787"/>
                <a:gd name="connsiteX29" fmla="*/ 889434 w 1938457"/>
                <a:gd name="connsiteY29" fmla="*/ 649635 h 1336787"/>
                <a:gd name="connsiteX30" fmla="*/ 915627 w 1938457"/>
                <a:gd name="connsiteY30" fmla="*/ 675829 h 1336787"/>
                <a:gd name="connsiteX31" fmla="*/ 941821 w 1938457"/>
                <a:gd name="connsiteY31" fmla="*/ 671067 h 1336787"/>
                <a:gd name="connsiteX32" fmla="*/ 982302 w 1938457"/>
                <a:gd name="connsiteY32" fmla="*/ 578198 h 1336787"/>
                <a:gd name="connsiteX33" fmla="*/ 1001352 w 1938457"/>
                <a:gd name="connsiteY33" fmla="*/ 504379 h 1336787"/>
                <a:gd name="connsiteX34" fmla="*/ 1041834 w 1938457"/>
                <a:gd name="connsiteY34" fmla="*/ 428179 h 1336787"/>
                <a:gd name="connsiteX35" fmla="*/ 1070409 w 1938457"/>
                <a:gd name="connsiteY35" fmla="*/ 397223 h 1336787"/>
                <a:gd name="connsiteX36" fmla="*/ 1098984 w 1938457"/>
                <a:gd name="connsiteY36" fmla="*/ 371029 h 1336787"/>
                <a:gd name="connsiteX37" fmla="*/ 1153752 w 1938457"/>
                <a:gd name="connsiteY37" fmla="*/ 356742 h 1336787"/>
                <a:gd name="connsiteX38" fmla="*/ 1213284 w 1938457"/>
                <a:gd name="connsiteY38" fmla="*/ 421035 h 1336787"/>
                <a:gd name="connsiteX39" fmla="*/ 1256146 w 1938457"/>
                <a:gd name="connsiteY39" fmla="*/ 480567 h 1336787"/>
                <a:gd name="connsiteX40" fmla="*/ 1308534 w 1938457"/>
                <a:gd name="connsiteY40" fmla="*/ 554385 h 1336787"/>
                <a:gd name="connsiteX41" fmla="*/ 1368065 w 1938457"/>
                <a:gd name="connsiteY41" fmla="*/ 621060 h 1336787"/>
                <a:gd name="connsiteX42" fmla="*/ 1506177 w 1938457"/>
                <a:gd name="connsiteY42" fmla="*/ 716310 h 1336787"/>
                <a:gd name="connsiteX43" fmla="*/ 1591902 w 1938457"/>
                <a:gd name="connsiteY43" fmla="*/ 752029 h 1336787"/>
                <a:gd name="connsiteX44" fmla="*/ 1689534 w 1938457"/>
                <a:gd name="connsiteY44" fmla="*/ 771079 h 1336787"/>
                <a:gd name="connsiteX45" fmla="*/ 1756209 w 1938457"/>
                <a:gd name="connsiteY45" fmla="*/ 768698 h 1336787"/>
                <a:gd name="connsiteX46" fmla="*/ 1801452 w 1938457"/>
                <a:gd name="connsiteY46" fmla="*/ 790129 h 1336787"/>
                <a:gd name="connsiteX47" fmla="*/ 1841934 w 1938457"/>
                <a:gd name="connsiteY47" fmla="*/ 868710 h 1336787"/>
                <a:gd name="connsiteX48" fmla="*/ 1856221 w 1938457"/>
                <a:gd name="connsiteY48" fmla="*/ 892523 h 1336787"/>
                <a:gd name="connsiteX49" fmla="*/ 1918134 w 1938457"/>
                <a:gd name="connsiteY49" fmla="*/ 1252092 h 1336787"/>
                <a:gd name="connsiteX50" fmla="*/ 1932422 w 1938457"/>
                <a:gd name="connsiteY50" fmla="*/ 1287810 h 1336787"/>
                <a:gd name="connsiteX51" fmla="*/ 1932420 w 1938457"/>
                <a:gd name="connsiteY51" fmla="*/ 1333054 h 1336787"/>
                <a:gd name="connsiteX52" fmla="*/ 1858603 w 1938457"/>
                <a:gd name="connsiteY52" fmla="*/ 1333055 h 1336787"/>
                <a:gd name="connsiteX53" fmla="*/ 1777640 w 1938457"/>
                <a:gd name="connsiteY53" fmla="*/ 1323529 h 1336787"/>
                <a:gd name="connsiteX54" fmla="*/ 1622859 w 1938457"/>
                <a:gd name="connsiteY54" fmla="*/ 1297335 h 1336787"/>
                <a:gd name="connsiteX55" fmla="*/ 1560946 w 1938457"/>
                <a:gd name="connsiteY55" fmla="*/ 1294954 h 1336787"/>
                <a:gd name="connsiteX56" fmla="*/ 1394259 w 1938457"/>
                <a:gd name="connsiteY56" fmla="*/ 1061592 h 1336787"/>
                <a:gd name="connsiteX57" fmla="*/ 1296627 w 1938457"/>
                <a:gd name="connsiteY57" fmla="*/ 942529 h 1336787"/>
                <a:gd name="connsiteX58" fmla="*/ 1198996 w 1938457"/>
                <a:gd name="connsiteY58" fmla="*/ 859185 h 1336787"/>
                <a:gd name="connsiteX59" fmla="*/ 1068027 w 1938457"/>
                <a:gd name="connsiteY59" fmla="*/ 825848 h 1336787"/>
                <a:gd name="connsiteX60" fmla="*/ 913246 w 1938457"/>
                <a:gd name="connsiteY60" fmla="*/ 830610 h 1336787"/>
                <a:gd name="connsiteX61" fmla="*/ 732271 w 1938457"/>
                <a:gd name="connsiteY61" fmla="*/ 880617 h 1336787"/>
                <a:gd name="connsiteX62" fmla="*/ 625115 w 1938457"/>
                <a:gd name="connsiteY62" fmla="*/ 842517 h 1336787"/>
                <a:gd name="connsiteX63" fmla="*/ 508434 w 1938457"/>
                <a:gd name="connsiteY63" fmla="*/ 742504 h 1336787"/>
                <a:gd name="connsiteX64" fmla="*/ 365559 w 1938457"/>
                <a:gd name="connsiteY64" fmla="*/ 537717 h 1336787"/>
                <a:gd name="connsiteX65" fmla="*/ 213159 w 1938457"/>
                <a:gd name="connsiteY65" fmla="*/ 325785 h 1336787"/>
                <a:gd name="connsiteX66" fmla="*/ 117909 w 1938457"/>
                <a:gd name="connsiteY66" fmla="*/ 206723 h 1336787"/>
                <a:gd name="connsiteX67" fmla="*/ 51234 w 1938457"/>
                <a:gd name="connsiteY67" fmla="*/ 99567 h 1336787"/>
                <a:gd name="connsiteX68" fmla="*/ 1227 w 1938457"/>
                <a:gd name="connsiteY68" fmla="*/ 40035 h 133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938457" h="1336787">
                  <a:moveTo>
                    <a:pt x="1227" y="40035"/>
                  </a:moveTo>
                  <a:cubicBezTo>
                    <a:pt x="-4329" y="24160"/>
                    <a:pt x="10355" y="10270"/>
                    <a:pt x="17896" y="4317"/>
                  </a:cubicBezTo>
                  <a:cubicBezTo>
                    <a:pt x="25437" y="-1636"/>
                    <a:pt x="37740" y="-1239"/>
                    <a:pt x="46471" y="4317"/>
                  </a:cubicBezTo>
                  <a:cubicBezTo>
                    <a:pt x="55202" y="9873"/>
                    <a:pt x="63537" y="28526"/>
                    <a:pt x="70284" y="37654"/>
                  </a:cubicBezTo>
                  <a:cubicBezTo>
                    <a:pt x="77031" y="46782"/>
                    <a:pt x="77824" y="54719"/>
                    <a:pt x="86952" y="59085"/>
                  </a:cubicBezTo>
                  <a:cubicBezTo>
                    <a:pt x="96080" y="63451"/>
                    <a:pt x="110368" y="63054"/>
                    <a:pt x="125052" y="63848"/>
                  </a:cubicBezTo>
                  <a:cubicBezTo>
                    <a:pt x="139736" y="64642"/>
                    <a:pt x="159978" y="62261"/>
                    <a:pt x="175059" y="63848"/>
                  </a:cubicBezTo>
                  <a:cubicBezTo>
                    <a:pt x="190140" y="65435"/>
                    <a:pt x="201253" y="68214"/>
                    <a:pt x="215540" y="73373"/>
                  </a:cubicBezTo>
                  <a:cubicBezTo>
                    <a:pt x="229827" y="78532"/>
                    <a:pt x="245703" y="81310"/>
                    <a:pt x="260784" y="94804"/>
                  </a:cubicBezTo>
                  <a:cubicBezTo>
                    <a:pt x="275865" y="108298"/>
                    <a:pt x="292930" y="136873"/>
                    <a:pt x="306027" y="154335"/>
                  </a:cubicBezTo>
                  <a:cubicBezTo>
                    <a:pt x="319124" y="171798"/>
                    <a:pt x="328649" y="182514"/>
                    <a:pt x="339365" y="199579"/>
                  </a:cubicBezTo>
                  <a:cubicBezTo>
                    <a:pt x="350081" y="216644"/>
                    <a:pt x="357621" y="237679"/>
                    <a:pt x="370321" y="256729"/>
                  </a:cubicBezTo>
                  <a:cubicBezTo>
                    <a:pt x="383021" y="275779"/>
                    <a:pt x="405246" y="301973"/>
                    <a:pt x="415565" y="313879"/>
                  </a:cubicBezTo>
                  <a:cubicBezTo>
                    <a:pt x="425884" y="325785"/>
                    <a:pt x="423106" y="326580"/>
                    <a:pt x="432234" y="328167"/>
                  </a:cubicBezTo>
                  <a:cubicBezTo>
                    <a:pt x="441362" y="329755"/>
                    <a:pt x="461206" y="327373"/>
                    <a:pt x="470334" y="323404"/>
                  </a:cubicBezTo>
                  <a:cubicBezTo>
                    <a:pt x="479462" y="319435"/>
                    <a:pt x="477874" y="299195"/>
                    <a:pt x="487002" y="304354"/>
                  </a:cubicBezTo>
                  <a:cubicBezTo>
                    <a:pt x="496130" y="309513"/>
                    <a:pt x="516371" y="341263"/>
                    <a:pt x="525102" y="354360"/>
                  </a:cubicBezTo>
                  <a:cubicBezTo>
                    <a:pt x="533833" y="367457"/>
                    <a:pt x="530262" y="378569"/>
                    <a:pt x="539390" y="382935"/>
                  </a:cubicBezTo>
                  <a:cubicBezTo>
                    <a:pt x="548518" y="387301"/>
                    <a:pt x="571537" y="383729"/>
                    <a:pt x="579871" y="380554"/>
                  </a:cubicBezTo>
                  <a:cubicBezTo>
                    <a:pt x="588205" y="377379"/>
                    <a:pt x="580665" y="369441"/>
                    <a:pt x="589396" y="363885"/>
                  </a:cubicBezTo>
                  <a:cubicBezTo>
                    <a:pt x="598127" y="358329"/>
                    <a:pt x="615193" y="345630"/>
                    <a:pt x="632259" y="347217"/>
                  </a:cubicBezTo>
                  <a:cubicBezTo>
                    <a:pt x="649325" y="348804"/>
                    <a:pt x="675915" y="354360"/>
                    <a:pt x="691790" y="373410"/>
                  </a:cubicBezTo>
                  <a:cubicBezTo>
                    <a:pt x="707665" y="392460"/>
                    <a:pt x="717190" y="434926"/>
                    <a:pt x="727509" y="461517"/>
                  </a:cubicBezTo>
                  <a:cubicBezTo>
                    <a:pt x="737828" y="488108"/>
                    <a:pt x="745368" y="515492"/>
                    <a:pt x="753702" y="532954"/>
                  </a:cubicBezTo>
                  <a:cubicBezTo>
                    <a:pt x="762036" y="550416"/>
                    <a:pt x="770768" y="555576"/>
                    <a:pt x="777515" y="566292"/>
                  </a:cubicBezTo>
                  <a:cubicBezTo>
                    <a:pt x="784262" y="577008"/>
                    <a:pt x="788231" y="589707"/>
                    <a:pt x="794184" y="597248"/>
                  </a:cubicBezTo>
                  <a:cubicBezTo>
                    <a:pt x="800137" y="604789"/>
                    <a:pt x="804900" y="609551"/>
                    <a:pt x="813234" y="611535"/>
                  </a:cubicBezTo>
                  <a:cubicBezTo>
                    <a:pt x="821568" y="613519"/>
                    <a:pt x="834268" y="606773"/>
                    <a:pt x="844190" y="609154"/>
                  </a:cubicBezTo>
                  <a:cubicBezTo>
                    <a:pt x="854112" y="611535"/>
                    <a:pt x="865224" y="619076"/>
                    <a:pt x="872765" y="625823"/>
                  </a:cubicBezTo>
                  <a:cubicBezTo>
                    <a:pt x="880306" y="632570"/>
                    <a:pt x="882290" y="641301"/>
                    <a:pt x="889434" y="649635"/>
                  </a:cubicBezTo>
                  <a:cubicBezTo>
                    <a:pt x="896578" y="657969"/>
                    <a:pt x="906896" y="672257"/>
                    <a:pt x="915627" y="675829"/>
                  </a:cubicBezTo>
                  <a:cubicBezTo>
                    <a:pt x="924358" y="679401"/>
                    <a:pt x="930709" y="687339"/>
                    <a:pt x="941821" y="671067"/>
                  </a:cubicBezTo>
                  <a:cubicBezTo>
                    <a:pt x="952933" y="654795"/>
                    <a:pt x="972380" y="605979"/>
                    <a:pt x="982302" y="578198"/>
                  </a:cubicBezTo>
                  <a:cubicBezTo>
                    <a:pt x="992224" y="550417"/>
                    <a:pt x="991430" y="529382"/>
                    <a:pt x="1001352" y="504379"/>
                  </a:cubicBezTo>
                  <a:cubicBezTo>
                    <a:pt x="1011274" y="479376"/>
                    <a:pt x="1030325" y="446038"/>
                    <a:pt x="1041834" y="428179"/>
                  </a:cubicBezTo>
                  <a:cubicBezTo>
                    <a:pt x="1053343" y="410320"/>
                    <a:pt x="1060884" y="406748"/>
                    <a:pt x="1070409" y="397223"/>
                  </a:cubicBezTo>
                  <a:cubicBezTo>
                    <a:pt x="1079934" y="387698"/>
                    <a:pt x="1085094" y="377776"/>
                    <a:pt x="1098984" y="371029"/>
                  </a:cubicBezTo>
                  <a:cubicBezTo>
                    <a:pt x="1112875" y="364282"/>
                    <a:pt x="1134702" y="348408"/>
                    <a:pt x="1153752" y="356742"/>
                  </a:cubicBezTo>
                  <a:cubicBezTo>
                    <a:pt x="1172802" y="365076"/>
                    <a:pt x="1196218" y="400398"/>
                    <a:pt x="1213284" y="421035"/>
                  </a:cubicBezTo>
                  <a:cubicBezTo>
                    <a:pt x="1230350" y="441673"/>
                    <a:pt x="1256146" y="480567"/>
                    <a:pt x="1256146" y="480567"/>
                  </a:cubicBezTo>
                  <a:cubicBezTo>
                    <a:pt x="1272021" y="502792"/>
                    <a:pt x="1289881" y="530970"/>
                    <a:pt x="1308534" y="554385"/>
                  </a:cubicBezTo>
                  <a:cubicBezTo>
                    <a:pt x="1327187" y="577801"/>
                    <a:pt x="1335125" y="594073"/>
                    <a:pt x="1368065" y="621060"/>
                  </a:cubicBezTo>
                  <a:cubicBezTo>
                    <a:pt x="1401005" y="648047"/>
                    <a:pt x="1468871" y="694482"/>
                    <a:pt x="1506177" y="716310"/>
                  </a:cubicBezTo>
                  <a:cubicBezTo>
                    <a:pt x="1543483" y="738138"/>
                    <a:pt x="1561343" y="742901"/>
                    <a:pt x="1591902" y="752029"/>
                  </a:cubicBezTo>
                  <a:cubicBezTo>
                    <a:pt x="1622461" y="761157"/>
                    <a:pt x="1662150" y="768301"/>
                    <a:pt x="1689534" y="771079"/>
                  </a:cubicBezTo>
                  <a:cubicBezTo>
                    <a:pt x="1716918" y="773857"/>
                    <a:pt x="1737556" y="765523"/>
                    <a:pt x="1756209" y="768698"/>
                  </a:cubicBezTo>
                  <a:cubicBezTo>
                    <a:pt x="1774862" y="771873"/>
                    <a:pt x="1787165" y="773460"/>
                    <a:pt x="1801452" y="790129"/>
                  </a:cubicBezTo>
                  <a:cubicBezTo>
                    <a:pt x="1815739" y="806798"/>
                    <a:pt x="1832806" y="851644"/>
                    <a:pt x="1841934" y="868710"/>
                  </a:cubicBezTo>
                  <a:cubicBezTo>
                    <a:pt x="1851062" y="885776"/>
                    <a:pt x="1843521" y="828626"/>
                    <a:pt x="1856221" y="892523"/>
                  </a:cubicBezTo>
                  <a:cubicBezTo>
                    <a:pt x="1868921" y="956420"/>
                    <a:pt x="1905434" y="1186211"/>
                    <a:pt x="1918134" y="1252092"/>
                  </a:cubicBezTo>
                  <a:cubicBezTo>
                    <a:pt x="1930834" y="1317973"/>
                    <a:pt x="1930041" y="1274316"/>
                    <a:pt x="1932422" y="1287810"/>
                  </a:cubicBezTo>
                  <a:cubicBezTo>
                    <a:pt x="1934803" y="1301304"/>
                    <a:pt x="1944723" y="1325513"/>
                    <a:pt x="1932420" y="1333054"/>
                  </a:cubicBezTo>
                  <a:cubicBezTo>
                    <a:pt x="1920117" y="1340595"/>
                    <a:pt x="1884400" y="1334642"/>
                    <a:pt x="1858603" y="1333055"/>
                  </a:cubicBezTo>
                  <a:cubicBezTo>
                    <a:pt x="1832806" y="1331468"/>
                    <a:pt x="1816931" y="1329482"/>
                    <a:pt x="1777640" y="1323529"/>
                  </a:cubicBezTo>
                  <a:cubicBezTo>
                    <a:pt x="1738349" y="1317576"/>
                    <a:pt x="1658975" y="1302098"/>
                    <a:pt x="1622859" y="1297335"/>
                  </a:cubicBezTo>
                  <a:cubicBezTo>
                    <a:pt x="1586743" y="1292572"/>
                    <a:pt x="1599046" y="1334244"/>
                    <a:pt x="1560946" y="1294954"/>
                  </a:cubicBezTo>
                  <a:cubicBezTo>
                    <a:pt x="1522846" y="1255664"/>
                    <a:pt x="1438312" y="1120330"/>
                    <a:pt x="1394259" y="1061592"/>
                  </a:cubicBezTo>
                  <a:cubicBezTo>
                    <a:pt x="1350206" y="1002855"/>
                    <a:pt x="1329171" y="976263"/>
                    <a:pt x="1296627" y="942529"/>
                  </a:cubicBezTo>
                  <a:cubicBezTo>
                    <a:pt x="1264083" y="908795"/>
                    <a:pt x="1237096" y="878632"/>
                    <a:pt x="1198996" y="859185"/>
                  </a:cubicBezTo>
                  <a:cubicBezTo>
                    <a:pt x="1160896" y="839738"/>
                    <a:pt x="1115652" y="830610"/>
                    <a:pt x="1068027" y="825848"/>
                  </a:cubicBezTo>
                  <a:cubicBezTo>
                    <a:pt x="1020402" y="821086"/>
                    <a:pt x="969205" y="821482"/>
                    <a:pt x="913246" y="830610"/>
                  </a:cubicBezTo>
                  <a:cubicBezTo>
                    <a:pt x="857287" y="839738"/>
                    <a:pt x="780293" y="878633"/>
                    <a:pt x="732271" y="880617"/>
                  </a:cubicBezTo>
                  <a:cubicBezTo>
                    <a:pt x="684249" y="882601"/>
                    <a:pt x="662421" y="865536"/>
                    <a:pt x="625115" y="842517"/>
                  </a:cubicBezTo>
                  <a:cubicBezTo>
                    <a:pt x="587809" y="819498"/>
                    <a:pt x="551693" y="793304"/>
                    <a:pt x="508434" y="742504"/>
                  </a:cubicBezTo>
                  <a:cubicBezTo>
                    <a:pt x="465175" y="691704"/>
                    <a:pt x="414771" y="607170"/>
                    <a:pt x="365559" y="537717"/>
                  </a:cubicBezTo>
                  <a:cubicBezTo>
                    <a:pt x="316347" y="468264"/>
                    <a:pt x="254434" y="380951"/>
                    <a:pt x="213159" y="325785"/>
                  </a:cubicBezTo>
                  <a:cubicBezTo>
                    <a:pt x="171884" y="270619"/>
                    <a:pt x="144897" y="244426"/>
                    <a:pt x="117909" y="206723"/>
                  </a:cubicBezTo>
                  <a:cubicBezTo>
                    <a:pt x="90921" y="169020"/>
                    <a:pt x="70681" y="127348"/>
                    <a:pt x="51234" y="99567"/>
                  </a:cubicBezTo>
                  <a:cubicBezTo>
                    <a:pt x="31787" y="71786"/>
                    <a:pt x="6783" y="55910"/>
                    <a:pt x="1227" y="40035"/>
                  </a:cubicBezTo>
                  <a:close/>
                </a:path>
              </a:pathLst>
            </a:custGeom>
            <a:solidFill>
              <a:srgbClr val="D7B7B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20F9AE3-776E-4AD2-A1F3-B76DC4E22C4B}"/>
                </a:ext>
              </a:extLst>
            </p:cNvPr>
            <p:cNvSpPr txBox="1"/>
            <p:nvPr/>
          </p:nvSpPr>
          <p:spPr>
            <a:xfrm>
              <a:off x="4880124" y="5636312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Oc</a:t>
              </a:r>
            </a:p>
          </p:txBody>
        </p: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8C856426-9046-46A0-81AE-E6447E58648B}"/>
                </a:ext>
              </a:extLst>
            </p:cNvPr>
            <p:cNvCxnSpPr/>
            <p:nvPr/>
          </p:nvCxnSpPr>
          <p:spPr>
            <a:xfrm flipV="1">
              <a:off x="5082679" y="5455611"/>
              <a:ext cx="0" cy="245973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98610479-07A8-49CA-91B9-FE63B43D6DA0}"/>
                </a:ext>
              </a:extLst>
            </p:cNvPr>
            <p:cNvSpPr txBox="1"/>
            <p:nvPr/>
          </p:nvSpPr>
          <p:spPr>
            <a:xfrm>
              <a:off x="4172139" y="4418958"/>
              <a:ext cx="1222778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Duiwelskloof Lodge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1708C54-9424-4E04-A8DB-7765F8411CD8}"/>
                </a:ext>
              </a:extLst>
            </p:cNvPr>
            <p:cNvSpPr txBox="1"/>
            <p:nvPr/>
          </p:nvSpPr>
          <p:spPr>
            <a:xfrm>
              <a:off x="3020950" y="4868831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BF74F2AB-6160-4B5A-8597-CCECC4F4A05A}"/>
                </a:ext>
              </a:extLst>
            </p:cNvPr>
            <p:cNvSpPr txBox="1"/>
            <p:nvPr/>
          </p:nvSpPr>
          <p:spPr>
            <a:xfrm>
              <a:off x="2789583" y="5205484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F9C08FF-538F-44F0-A84E-23EFD3355A46}"/>
                </a:ext>
              </a:extLst>
            </p:cNvPr>
            <p:cNvSpPr txBox="1"/>
            <p:nvPr/>
          </p:nvSpPr>
          <p:spPr>
            <a:xfrm>
              <a:off x="1735929" y="4494736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Sk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106C40-0FA7-4F69-B279-4893FB3FF2BD}"/>
                </a:ext>
              </a:extLst>
            </p:cNvPr>
            <p:cNvCxnSpPr>
              <a:cxnSpLocks/>
              <a:stCxn id="79" idx="0"/>
            </p:cNvCxnSpPr>
            <p:nvPr/>
          </p:nvCxnSpPr>
          <p:spPr>
            <a:xfrm>
              <a:off x="7558622" y="4299849"/>
              <a:ext cx="8611" cy="76115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1171BCED-C302-4C33-84B1-A1DB88D05DF3}"/>
                </a:ext>
              </a:extLst>
            </p:cNvPr>
            <p:cNvSpPr txBox="1"/>
            <p:nvPr/>
          </p:nvSpPr>
          <p:spPr>
            <a:xfrm>
              <a:off x="2994049" y="5318764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Sb</a:t>
              </a: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64F55A9-E2BA-49F1-86F8-CC493315D513}"/>
                </a:ext>
              </a:extLst>
            </p:cNvPr>
            <p:cNvSpPr/>
            <p:nvPr/>
          </p:nvSpPr>
          <p:spPr>
            <a:xfrm>
              <a:off x="3853629" y="5358754"/>
              <a:ext cx="107534" cy="392869"/>
            </a:xfrm>
            <a:custGeom>
              <a:avLst/>
              <a:gdLst>
                <a:gd name="connsiteX0" fmla="*/ 1828 w 125348"/>
                <a:gd name="connsiteY0" fmla="*/ 2785 h 437325"/>
                <a:gd name="connsiteX1" fmla="*/ 56597 w 125348"/>
                <a:gd name="connsiteY1" fmla="*/ 24216 h 437325"/>
                <a:gd name="connsiteX2" fmla="*/ 123272 w 125348"/>
                <a:gd name="connsiteY2" fmla="*/ 57554 h 437325"/>
                <a:gd name="connsiteX3" fmla="*/ 106603 w 125348"/>
                <a:gd name="connsiteY3" fmla="*/ 250435 h 437325"/>
                <a:gd name="connsiteX4" fmla="*/ 87553 w 125348"/>
                <a:gd name="connsiteY4" fmla="*/ 431410 h 437325"/>
                <a:gd name="connsiteX5" fmla="*/ 68503 w 125348"/>
                <a:gd name="connsiteY5" fmla="*/ 379022 h 437325"/>
                <a:gd name="connsiteX6" fmla="*/ 42310 w 125348"/>
                <a:gd name="connsiteY6" fmla="*/ 236147 h 437325"/>
                <a:gd name="connsiteX7" fmla="*/ 32785 w 125348"/>
                <a:gd name="connsiteY7" fmla="*/ 162329 h 437325"/>
                <a:gd name="connsiteX8" fmla="*/ 13735 w 125348"/>
                <a:gd name="connsiteY8" fmla="*/ 88510 h 437325"/>
                <a:gd name="connsiteX9" fmla="*/ 1828 w 125348"/>
                <a:gd name="connsiteY9" fmla="*/ 2785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348" h="437325">
                  <a:moveTo>
                    <a:pt x="1828" y="2785"/>
                  </a:moveTo>
                  <a:cubicBezTo>
                    <a:pt x="8972" y="-7931"/>
                    <a:pt x="36356" y="15088"/>
                    <a:pt x="56597" y="24216"/>
                  </a:cubicBezTo>
                  <a:cubicBezTo>
                    <a:pt x="76838" y="33344"/>
                    <a:pt x="114938" y="19851"/>
                    <a:pt x="123272" y="57554"/>
                  </a:cubicBezTo>
                  <a:cubicBezTo>
                    <a:pt x="131606" y="95257"/>
                    <a:pt x="112556" y="188126"/>
                    <a:pt x="106603" y="250435"/>
                  </a:cubicBezTo>
                  <a:cubicBezTo>
                    <a:pt x="100650" y="312744"/>
                    <a:pt x="93903" y="409979"/>
                    <a:pt x="87553" y="431410"/>
                  </a:cubicBezTo>
                  <a:cubicBezTo>
                    <a:pt x="81203" y="452841"/>
                    <a:pt x="76043" y="411566"/>
                    <a:pt x="68503" y="379022"/>
                  </a:cubicBezTo>
                  <a:cubicBezTo>
                    <a:pt x="60963" y="346478"/>
                    <a:pt x="48263" y="272262"/>
                    <a:pt x="42310" y="236147"/>
                  </a:cubicBezTo>
                  <a:cubicBezTo>
                    <a:pt x="36357" y="200032"/>
                    <a:pt x="37547" y="186935"/>
                    <a:pt x="32785" y="162329"/>
                  </a:cubicBezTo>
                  <a:cubicBezTo>
                    <a:pt x="28023" y="137723"/>
                    <a:pt x="16910" y="112323"/>
                    <a:pt x="13735" y="88510"/>
                  </a:cubicBezTo>
                  <a:cubicBezTo>
                    <a:pt x="10560" y="64698"/>
                    <a:pt x="-5316" y="13501"/>
                    <a:pt x="1828" y="2785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3481C71-C8C8-4518-8367-9F7597C632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9253" y="4299849"/>
              <a:ext cx="110044" cy="1519234"/>
            </a:xfrm>
            <a:prstGeom prst="line">
              <a:avLst/>
            </a:pr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ABCC8F0-5C3C-4C56-8EB6-ECE34C7EC6FD}"/>
                </a:ext>
              </a:extLst>
            </p:cNvPr>
            <p:cNvSpPr/>
            <p:nvPr/>
          </p:nvSpPr>
          <p:spPr>
            <a:xfrm>
              <a:off x="1744987" y="4727035"/>
              <a:ext cx="610265" cy="582662"/>
            </a:xfrm>
            <a:custGeom>
              <a:avLst/>
              <a:gdLst>
                <a:gd name="connsiteX0" fmla="*/ 758259 w 772476"/>
                <a:gd name="connsiteY0" fmla="*/ 634160 h 634160"/>
                <a:gd name="connsiteX1" fmla="*/ 296864 w 772476"/>
                <a:gd name="connsiteY1" fmla="*/ 491548 h 634160"/>
                <a:gd name="connsiteX2" fmla="*/ 53584 w 772476"/>
                <a:gd name="connsiteY2" fmla="*/ 399269 h 634160"/>
                <a:gd name="connsiteX3" fmla="*/ 11639 w 772476"/>
                <a:gd name="connsiteY3" fmla="*/ 248267 h 634160"/>
                <a:gd name="connsiteX4" fmla="*/ 212974 w 772476"/>
                <a:gd name="connsiteY4" fmla="*/ 4986 h 634160"/>
                <a:gd name="connsiteX5" fmla="*/ 741481 w 772476"/>
                <a:gd name="connsiteY5" fmla="*/ 491548 h 634160"/>
                <a:gd name="connsiteX6" fmla="*/ 691147 w 772476"/>
                <a:gd name="connsiteY6" fmla="*/ 625771 h 634160"/>
                <a:gd name="connsiteX7" fmla="*/ 531756 w 772476"/>
                <a:gd name="connsiteY7" fmla="*/ 575438 h 634160"/>
                <a:gd name="connsiteX8" fmla="*/ 363976 w 772476"/>
                <a:gd name="connsiteY8" fmla="*/ 499937 h 634160"/>
                <a:gd name="connsiteX0" fmla="*/ 753847 w 768064"/>
                <a:gd name="connsiteY0" fmla="*/ 634145 h 634145"/>
                <a:gd name="connsiteX1" fmla="*/ 292452 w 768064"/>
                <a:gd name="connsiteY1" fmla="*/ 491533 h 634145"/>
                <a:gd name="connsiteX2" fmla="*/ 68222 w 768064"/>
                <a:gd name="connsiteY2" fmla="*/ 394491 h 634145"/>
                <a:gd name="connsiteX3" fmla="*/ 7227 w 768064"/>
                <a:gd name="connsiteY3" fmla="*/ 248252 h 634145"/>
                <a:gd name="connsiteX4" fmla="*/ 208562 w 768064"/>
                <a:gd name="connsiteY4" fmla="*/ 4971 h 634145"/>
                <a:gd name="connsiteX5" fmla="*/ 737069 w 768064"/>
                <a:gd name="connsiteY5" fmla="*/ 491533 h 634145"/>
                <a:gd name="connsiteX6" fmla="*/ 686735 w 768064"/>
                <a:gd name="connsiteY6" fmla="*/ 625756 h 634145"/>
                <a:gd name="connsiteX7" fmla="*/ 527344 w 768064"/>
                <a:gd name="connsiteY7" fmla="*/ 575423 h 634145"/>
                <a:gd name="connsiteX8" fmla="*/ 359564 w 768064"/>
                <a:gd name="connsiteY8" fmla="*/ 499922 h 634145"/>
                <a:gd name="connsiteX0" fmla="*/ 752969 w 767186"/>
                <a:gd name="connsiteY0" fmla="*/ 634145 h 634145"/>
                <a:gd name="connsiteX1" fmla="*/ 236806 w 767186"/>
                <a:gd name="connsiteY1" fmla="*/ 443908 h 634145"/>
                <a:gd name="connsiteX2" fmla="*/ 67344 w 767186"/>
                <a:gd name="connsiteY2" fmla="*/ 394491 h 634145"/>
                <a:gd name="connsiteX3" fmla="*/ 6349 w 767186"/>
                <a:gd name="connsiteY3" fmla="*/ 248252 h 634145"/>
                <a:gd name="connsiteX4" fmla="*/ 207684 w 767186"/>
                <a:gd name="connsiteY4" fmla="*/ 4971 h 634145"/>
                <a:gd name="connsiteX5" fmla="*/ 736191 w 767186"/>
                <a:gd name="connsiteY5" fmla="*/ 491533 h 634145"/>
                <a:gd name="connsiteX6" fmla="*/ 685857 w 767186"/>
                <a:gd name="connsiteY6" fmla="*/ 625756 h 634145"/>
                <a:gd name="connsiteX7" fmla="*/ 526466 w 767186"/>
                <a:gd name="connsiteY7" fmla="*/ 575423 h 634145"/>
                <a:gd name="connsiteX8" fmla="*/ 358686 w 767186"/>
                <a:gd name="connsiteY8" fmla="*/ 499922 h 634145"/>
                <a:gd name="connsiteX0" fmla="*/ 752969 w 767051"/>
                <a:gd name="connsiteY0" fmla="*/ 634145 h 634145"/>
                <a:gd name="connsiteX1" fmla="*/ 236806 w 767051"/>
                <a:gd name="connsiteY1" fmla="*/ 443908 h 634145"/>
                <a:gd name="connsiteX2" fmla="*/ 67344 w 767051"/>
                <a:gd name="connsiteY2" fmla="*/ 394491 h 634145"/>
                <a:gd name="connsiteX3" fmla="*/ 6349 w 767051"/>
                <a:gd name="connsiteY3" fmla="*/ 248252 h 634145"/>
                <a:gd name="connsiteX4" fmla="*/ 207684 w 767051"/>
                <a:gd name="connsiteY4" fmla="*/ 4971 h 634145"/>
                <a:gd name="connsiteX5" fmla="*/ 736191 w 767051"/>
                <a:gd name="connsiteY5" fmla="*/ 491533 h 634145"/>
                <a:gd name="connsiteX6" fmla="*/ 685857 w 767051"/>
                <a:gd name="connsiteY6" fmla="*/ 625756 h 634145"/>
                <a:gd name="connsiteX7" fmla="*/ 531229 w 767051"/>
                <a:gd name="connsiteY7" fmla="*/ 553992 h 634145"/>
                <a:gd name="connsiteX8" fmla="*/ 358686 w 767051"/>
                <a:gd name="connsiteY8" fmla="*/ 499922 h 634145"/>
                <a:gd name="connsiteX0" fmla="*/ 752969 w 774887"/>
                <a:gd name="connsiteY0" fmla="*/ 634145 h 634145"/>
                <a:gd name="connsiteX1" fmla="*/ 236806 w 774887"/>
                <a:gd name="connsiteY1" fmla="*/ 443908 h 634145"/>
                <a:gd name="connsiteX2" fmla="*/ 67344 w 774887"/>
                <a:gd name="connsiteY2" fmla="*/ 394491 h 634145"/>
                <a:gd name="connsiteX3" fmla="*/ 6349 w 774887"/>
                <a:gd name="connsiteY3" fmla="*/ 248252 h 634145"/>
                <a:gd name="connsiteX4" fmla="*/ 207684 w 774887"/>
                <a:gd name="connsiteY4" fmla="*/ 4971 h 634145"/>
                <a:gd name="connsiteX5" fmla="*/ 736191 w 774887"/>
                <a:gd name="connsiteY5" fmla="*/ 491533 h 634145"/>
                <a:gd name="connsiteX6" fmla="*/ 712051 w 774887"/>
                <a:gd name="connsiteY6" fmla="*/ 587656 h 634145"/>
                <a:gd name="connsiteX7" fmla="*/ 531229 w 774887"/>
                <a:gd name="connsiteY7" fmla="*/ 553992 h 634145"/>
                <a:gd name="connsiteX8" fmla="*/ 358686 w 774887"/>
                <a:gd name="connsiteY8" fmla="*/ 499922 h 634145"/>
                <a:gd name="connsiteX0" fmla="*/ 752969 w 774887"/>
                <a:gd name="connsiteY0" fmla="*/ 634145 h 634145"/>
                <a:gd name="connsiteX1" fmla="*/ 236806 w 774887"/>
                <a:gd name="connsiteY1" fmla="*/ 443908 h 634145"/>
                <a:gd name="connsiteX2" fmla="*/ 67344 w 774887"/>
                <a:gd name="connsiteY2" fmla="*/ 394491 h 634145"/>
                <a:gd name="connsiteX3" fmla="*/ 6349 w 774887"/>
                <a:gd name="connsiteY3" fmla="*/ 248252 h 634145"/>
                <a:gd name="connsiteX4" fmla="*/ 207684 w 774887"/>
                <a:gd name="connsiteY4" fmla="*/ 4971 h 634145"/>
                <a:gd name="connsiteX5" fmla="*/ 736191 w 774887"/>
                <a:gd name="connsiteY5" fmla="*/ 491533 h 634145"/>
                <a:gd name="connsiteX6" fmla="*/ 712051 w 774887"/>
                <a:gd name="connsiteY6" fmla="*/ 604325 h 634145"/>
                <a:gd name="connsiteX7" fmla="*/ 531229 w 774887"/>
                <a:gd name="connsiteY7" fmla="*/ 553992 h 634145"/>
                <a:gd name="connsiteX8" fmla="*/ 358686 w 774887"/>
                <a:gd name="connsiteY8" fmla="*/ 499922 h 634145"/>
                <a:gd name="connsiteX0" fmla="*/ 752969 w 794073"/>
                <a:gd name="connsiteY0" fmla="*/ 634145 h 634145"/>
                <a:gd name="connsiteX1" fmla="*/ 236806 w 794073"/>
                <a:gd name="connsiteY1" fmla="*/ 443908 h 634145"/>
                <a:gd name="connsiteX2" fmla="*/ 67344 w 794073"/>
                <a:gd name="connsiteY2" fmla="*/ 394491 h 634145"/>
                <a:gd name="connsiteX3" fmla="*/ 6349 w 794073"/>
                <a:gd name="connsiteY3" fmla="*/ 248252 h 634145"/>
                <a:gd name="connsiteX4" fmla="*/ 207684 w 794073"/>
                <a:gd name="connsiteY4" fmla="*/ 4971 h 634145"/>
                <a:gd name="connsiteX5" fmla="*/ 736191 w 794073"/>
                <a:gd name="connsiteY5" fmla="*/ 491533 h 634145"/>
                <a:gd name="connsiteX6" fmla="*/ 757295 w 794073"/>
                <a:gd name="connsiteY6" fmla="*/ 604325 h 634145"/>
                <a:gd name="connsiteX7" fmla="*/ 531229 w 794073"/>
                <a:gd name="connsiteY7" fmla="*/ 553992 h 634145"/>
                <a:gd name="connsiteX8" fmla="*/ 358686 w 794073"/>
                <a:gd name="connsiteY8" fmla="*/ 499922 h 634145"/>
                <a:gd name="connsiteX0" fmla="*/ 752969 w 794073"/>
                <a:gd name="connsiteY0" fmla="*/ 634145 h 634145"/>
                <a:gd name="connsiteX1" fmla="*/ 236806 w 794073"/>
                <a:gd name="connsiteY1" fmla="*/ 443908 h 634145"/>
                <a:gd name="connsiteX2" fmla="*/ 67344 w 794073"/>
                <a:gd name="connsiteY2" fmla="*/ 394491 h 634145"/>
                <a:gd name="connsiteX3" fmla="*/ 6349 w 794073"/>
                <a:gd name="connsiteY3" fmla="*/ 248252 h 634145"/>
                <a:gd name="connsiteX4" fmla="*/ 207684 w 794073"/>
                <a:gd name="connsiteY4" fmla="*/ 4971 h 634145"/>
                <a:gd name="connsiteX5" fmla="*/ 736191 w 794073"/>
                <a:gd name="connsiteY5" fmla="*/ 491533 h 634145"/>
                <a:gd name="connsiteX6" fmla="*/ 757295 w 794073"/>
                <a:gd name="connsiteY6" fmla="*/ 604325 h 634145"/>
                <a:gd name="connsiteX7" fmla="*/ 531229 w 794073"/>
                <a:gd name="connsiteY7" fmla="*/ 553992 h 634145"/>
                <a:gd name="connsiteX8" fmla="*/ 358686 w 794073"/>
                <a:gd name="connsiteY8" fmla="*/ 499922 h 634145"/>
                <a:gd name="connsiteX0" fmla="*/ 752969 w 756844"/>
                <a:gd name="connsiteY0" fmla="*/ 634145 h 634145"/>
                <a:gd name="connsiteX1" fmla="*/ 236806 w 756844"/>
                <a:gd name="connsiteY1" fmla="*/ 443908 h 634145"/>
                <a:gd name="connsiteX2" fmla="*/ 67344 w 756844"/>
                <a:gd name="connsiteY2" fmla="*/ 394491 h 634145"/>
                <a:gd name="connsiteX3" fmla="*/ 6349 w 756844"/>
                <a:gd name="connsiteY3" fmla="*/ 248252 h 634145"/>
                <a:gd name="connsiteX4" fmla="*/ 207684 w 756844"/>
                <a:gd name="connsiteY4" fmla="*/ 4971 h 634145"/>
                <a:gd name="connsiteX5" fmla="*/ 736191 w 756844"/>
                <a:gd name="connsiteY5" fmla="*/ 491533 h 634145"/>
                <a:gd name="connsiteX6" fmla="*/ 638232 w 756844"/>
                <a:gd name="connsiteY6" fmla="*/ 573368 h 634145"/>
                <a:gd name="connsiteX7" fmla="*/ 531229 w 756844"/>
                <a:gd name="connsiteY7" fmla="*/ 553992 h 634145"/>
                <a:gd name="connsiteX8" fmla="*/ 358686 w 756844"/>
                <a:gd name="connsiteY8" fmla="*/ 499922 h 634145"/>
                <a:gd name="connsiteX0" fmla="*/ 752969 w 752969"/>
                <a:gd name="connsiteY0" fmla="*/ 632289 h 632289"/>
                <a:gd name="connsiteX1" fmla="*/ 236806 w 752969"/>
                <a:gd name="connsiteY1" fmla="*/ 442052 h 632289"/>
                <a:gd name="connsiteX2" fmla="*/ 67344 w 752969"/>
                <a:gd name="connsiteY2" fmla="*/ 392635 h 632289"/>
                <a:gd name="connsiteX3" fmla="*/ 6349 w 752969"/>
                <a:gd name="connsiteY3" fmla="*/ 246396 h 632289"/>
                <a:gd name="connsiteX4" fmla="*/ 207684 w 752969"/>
                <a:gd name="connsiteY4" fmla="*/ 3115 h 632289"/>
                <a:gd name="connsiteX5" fmla="*/ 526641 w 752969"/>
                <a:gd name="connsiteY5" fmla="*/ 432527 h 632289"/>
                <a:gd name="connsiteX6" fmla="*/ 638232 w 752969"/>
                <a:gd name="connsiteY6" fmla="*/ 571512 h 632289"/>
                <a:gd name="connsiteX7" fmla="*/ 531229 w 752969"/>
                <a:gd name="connsiteY7" fmla="*/ 552136 h 632289"/>
                <a:gd name="connsiteX8" fmla="*/ 358686 w 752969"/>
                <a:gd name="connsiteY8" fmla="*/ 498066 h 632289"/>
                <a:gd name="connsiteX0" fmla="*/ 750416 w 750416"/>
                <a:gd name="connsiteY0" fmla="*/ 585305 h 585305"/>
                <a:gd name="connsiteX1" fmla="*/ 234253 w 750416"/>
                <a:gd name="connsiteY1" fmla="*/ 395068 h 585305"/>
                <a:gd name="connsiteX2" fmla="*/ 64791 w 750416"/>
                <a:gd name="connsiteY2" fmla="*/ 345651 h 585305"/>
                <a:gd name="connsiteX3" fmla="*/ 3796 w 750416"/>
                <a:gd name="connsiteY3" fmla="*/ 199412 h 585305"/>
                <a:gd name="connsiteX4" fmla="*/ 162268 w 750416"/>
                <a:gd name="connsiteY4" fmla="*/ 3756 h 585305"/>
                <a:gd name="connsiteX5" fmla="*/ 524088 w 750416"/>
                <a:gd name="connsiteY5" fmla="*/ 385543 h 585305"/>
                <a:gd name="connsiteX6" fmla="*/ 635679 w 750416"/>
                <a:gd name="connsiteY6" fmla="*/ 524528 h 585305"/>
                <a:gd name="connsiteX7" fmla="*/ 528676 w 750416"/>
                <a:gd name="connsiteY7" fmla="*/ 505152 h 585305"/>
                <a:gd name="connsiteX8" fmla="*/ 356133 w 750416"/>
                <a:gd name="connsiteY8" fmla="*/ 451082 h 585305"/>
                <a:gd name="connsiteX0" fmla="*/ 747423 w 747423"/>
                <a:gd name="connsiteY0" fmla="*/ 616086 h 616086"/>
                <a:gd name="connsiteX1" fmla="*/ 231260 w 747423"/>
                <a:gd name="connsiteY1" fmla="*/ 425849 h 616086"/>
                <a:gd name="connsiteX2" fmla="*/ 61798 w 747423"/>
                <a:gd name="connsiteY2" fmla="*/ 376432 h 616086"/>
                <a:gd name="connsiteX3" fmla="*/ 803 w 747423"/>
                <a:gd name="connsiteY3" fmla="*/ 230193 h 616086"/>
                <a:gd name="connsiteX4" fmla="*/ 97933 w 747423"/>
                <a:gd name="connsiteY4" fmla="*/ 40064 h 616086"/>
                <a:gd name="connsiteX5" fmla="*/ 159275 w 747423"/>
                <a:gd name="connsiteY5" fmla="*/ 34537 h 616086"/>
                <a:gd name="connsiteX6" fmla="*/ 521095 w 747423"/>
                <a:gd name="connsiteY6" fmla="*/ 416324 h 616086"/>
                <a:gd name="connsiteX7" fmla="*/ 632686 w 747423"/>
                <a:gd name="connsiteY7" fmla="*/ 555309 h 616086"/>
                <a:gd name="connsiteX8" fmla="*/ 525683 w 747423"/>
                <a:gd name="connsiteY8" fmla="*/ 535933 h 616086"/>
                <a:gd name="connsiteX9" fmla="*/ 353140 w 747423"/>
                <a:gd name="connsiteY9" fmla="*/ 481863 h 616086"/>
                <a:gd name="connsiteX0" fmla="*/ 748220 w 748220"/>
                <a:gd name="connsiteY0" fmla="*/ 661713 h 661713"/>
                <a:gd name="connsiteX1" fmla="*/ 232057 w 748220"/>
                <a:gd name="connsiteY1" fmla="*/ 471476 h 661713"/>
                <a:gd name="connsiteX2" fmla="*/ 62595 w 748220"/>
                <a:gd name="connsiteY2" fmla="*/ 422059 h 661713"/>
                <a:gd name="connsiteX3" fmla="*/ 1600 w 748220"/>
                <a:gd name="connsiteY3" fmla="*/ 275820 h 661713"/>
                <a:gd name="connsiteX4" fmla="*/ 117780 w 748220"/>
                <a:gd name="connsiteY4" fmla="*/ 14254 h 661713"/>
                <a:gd name="connsiteX5" fmla="*/ 160072 w 748220"/>
                <a:gd name="connsiteY5" fmla="*/ 80164 h 661713"/>
                <a:gd name="connsiteX6" fmla="*/ 521892 w 748220"/>
                <a:gd name="connsiteY6" fmla="*/ 461951 h 661713"/>
                <a:gd name="connsiteX7" fmla="*/ 633483 w 748220"/>
                <a:gd name="connsiteY7" fmla="*/ 600936 h 661713"/>
                <a:gd name="connsiteX8" fmla="*/ 526480 w 748220"/>
                <a:gd name="connsiteY8" fmla="*/ 581560 h 661713"/>
                <a:gd name="connsiteX9" fmla="*/ 353937 w 748220"/>
                <a:gd name="connsiteY9" fmla="*/ 527490 h 661713"/>
                <a:gd name="connsiteX0" fmla="*/ 748220 w 748220"/>
                <a:gd name="connsiteY0" fmla="*/ 654299 h 654299"/>
                <a:gd name="connsiteX1" fmla="*/ 232057 w 748220"/>
                <a:gd name="connsiteY1" fmla="*/ 464062 h 654299"/>
                <a:gd name="connsiteX2" fmla="*/ 62595 w 748220"/>
                <a:gd name="connsiteY2" fmla="*/ 414645 h 654299"/>
                <a:gd name="connsiteX3" fmla="*/ 1600 w 748220"/>
                <a:gd name="connsiteY3" fmla="*/ 268406 h 654299"/>
                <a:gd name="connsiteX4" fmla="*/ 117780 w 748220"/>
                <a:gd name="connsiteY4" fmla="*/ 6840 h 654299"/>
                <a:gd name="connsiteX5" fmla="*/ 241035 w 748220"/>
                <a:gd name="connsiteY5" fmla="*/ 139425 h 654299"/>
                <a:gd name="connsiteX6" fmla="*/ 521892 w 748220"/>
                <a:gd name="connsiteY6" fmla="*/ 454537 h 654299"/>
                <a:gd name="connsiteX7" fmla="*/ 633483 w 748220"/>
                <a:gd name="connsiteY7" fmla="*/ 593522 h 654299"/>
                <a:gd name="connsiteX8" fmla="*/ 526480 w 748220"/>
                <a:gd name="connsiteY8" fmla="*/ 574146 h 654299"/>
                <a:gd name="connsiteX9" fmla="*/ 353937 w 748220"/>
                <a:gd name="connsiteY9" fmla="*/ 520076 h 654299"/>
                <a:gd name="connsiteX0" fmla="*/ 746627 w 746627"/>
                <a:gd name="connsiteY0" fmla="*/ 647997 h 647997"/>
                <a:gd name="connsiteX1" fmla="*/ 230464 w 746627"/>
                <a:gd name="connsiteY1" fmla="*/ 457760 h 647997"/>
                <a:gd name="connsiteX2" fmla="*/ 61002 w 746627"/>
                <a:gd name="connsiteY2" fmla="*/ 408343 h 647997"/>
                <a:gd name="connsiteX3" fmla="*/ 7 w 746627"/>
                <a:gd name="connsiteY3" fmla="*/ 262104 h 647997"/>
                <a:gd name="connsiteX4" fmla="*/ 63799 w 746627"/>
                <a:gd name="connsiteY4" fmla="*/ 93408 h 647997"/>
                <a:gd name="connsiteX5" fmla="*/ 116187 w 746627"/>
                <a:gd name="connsiteY5" fmla="*/ 538 h 647997"/>
                <a:gd name="connsiteX6" fmla="*/ 239442 w 746627"/>
                <a:gd name="connsiteY6" fmla="*/ 133123 h 647997"/>
                <a:gd name="connsiteX7" fmla="*/ 520299 w 746627"/>
                <a:gd name="connsiteY7" fmla="*/ 448235 h 647997"/>
                <a:gd name="connsiteX8" fmla="*/ 631890 w 746627"/>
                <a:gd name="connsiteY8" fmla="*/ 587220 h 647997"/>
                <a:gd name="connsiteX9" fmla="*/ 524887 w 746627"/>
                <a:gd name="connsiteY9" fmla="*/ 567844 h 647997"/>
                <a:gd name="connsiteX10" fmla="*/ 352344 w 746627"/>
                <a:gd name="connsiteY10" fmla="*/ 513774 h 647997"/>
                <a:gd name="connsiteX0" fmla="*/ 746622 w 746622"/>
                <a:gd name="connsiteY0" fmla="*/ 648597 h 648597"/>
                <a:gd name="connsiteX1" fmla="*/ 230459 w 746622"/>
                <a:gd name="connsiteY1" fmla="*/ 458360 h 648597"/>
                <a:gd name="connsiteX2" fmla="*/ 60997 w 746622"/>
                <a:gd name="connsiteY2" fmla="*/ 408943 h 648597"/>
                <a:gd name="connsiteX3" fmla="*/ 2 w 746622"/>
                <a:gd name="connsiteY3" fmla="*/ 262704 h 648597"/>
                <a:gd name="connsiteX4" fmla="*/ 59032 w 746622"/>
                <a:gd name="connsiteY4" fmla="*/ 60671 h 648597"/>
                <a:gd name="connsiteX5" fmla="*/ 116182 w 746622"/>
                <a:gd name="connsiteY5" fmla="*/ 1138 h 648597"/>
                <a:gd name="connsiteX6" fmla="*/ 239437 w 746622"/>
                <a:gd name="connsiteY6" fmla="*/ 133723 h 648597"/>
                <a:gd name="connsiteX7" fmla="*/ 520294 w 746622"/>
                <a:gd name="connsiteY7" fmla="*/ 448835 h 648597"/>
                <a:gd name="connsiteX8" fmla="*/ 631885 w 746622"/>
                <a:gd name="connsiteY8" fmla="*/ 587820 h 648597"/>
                <a:gd name="connsiteX9" fmla="*/ 524882 w 746622"/>
                <a:gd name="connsiteY9" fmla="*/ 568444 h 648597"/>
                <a:gd name="connsiteX10" fmla="*/ 352339 w 746622"/>
                <a:gd name="connsiteY10" fmla="*/ 514374 h 648597"/>
                <a:gd name="connsiteX0" fmla="*/ 691566 w 691566"/>
                <a:gd name="connsiteY0" fmla="*/ 648597 h 648597"/>
                <a:gd name="connsiteX1" fmla="*/ 175403 w 691566"/>
                <a:gd name="connsiteY1" fmla="*/ 458360 h 648597"/>
                <a:gd name="connsiteX2" fmla="*/ 5941 w 691566"/>
                <a:gd name="connsiteY2" fmla="*/ 408943 h 648597"/>
                <a:gd name="connsiteX3" fmla="*/ 42577 w 691566"/>
                <a:gd name="connsiteY3" fmla="*/ 241273 h 648597"/>
                <a:gd name="connsiteX4" fmla="*/ 3976 w 691566"/>
                <a:gd name="connsiteY4" fmla="*/ 60671 h 648597"/>
                <a:gd name="connsiteX5" fmla="*/ 61126 w 691566"/>
                <a:gd name="connsiteY5" fmla="*/ 1138 h 648597"/>
                <a:gd name="connsiteX6" fmla="*/ 184381 w 691566"/>
                <a:gd name="connsiteY6" fmla="*/ 133723 h 648597"/>
                <a:gd name="connsiteX7" fmla="*/ 465238 w 691566"/>
                <a:gd name="connsiteY7" fmla="*/ 448835 h 648597"/>
                <a:gd name="connsiteX8" fmla="*/ 576829 w 691566"/>
                <a:gd name="connsiteY8" fmla="*/ 587820 h 648597"/>
                <a:gd name="connsiteX9" fmla="*/ 469826 w 691566"/>
                <a:gd name="connsiteY9" fmla="*/ 568444 h 648597"/>
                <a:gd name="connsiteX10" fmla="*/ 297283 w 691566"/>
                <a:gd name="connsiteY10" fmla="*/ 514374 h 648597"/>
                <a:gd name="connsiteX0" fmla="*/ 695098 w 695098"/>
                <a:gd name="connsiteY0" fmla="*/ 648597 h 648597"/>
                <a:gd name="connsiteX1" fmla="*/ 178935 w 695098"/>
                <a:gd name="connsiteY1" fmla="*/ 458360 h 648597"/>
                <a:gd name="connsiteX2" fmla="*/ 9473 w 695098"/>
                <a:gd name="connsiteY2" fmla="*/ 408943 h 648597"/>
                <a:gd name="connsiteX3" fmla="*/ 24175 w 695098"/>
                <a:gd name="connsiteY3" fmla="*/ 310701 h 648597"/>
                <a:gd name="connsiteX4" fmla="*/ 46109 w 695098"/>
                <a:gd name="connsiteY4" fmla="*/ 241273 h 648597"/>
                <a:gd name="connsiteX5" fmla="*/ 7508 w 695098"/>
                <a:gd name="connsiteY5" fmla="*/ 60671 h 648597"/>
                <a:gd name="connsiteX6" fmla="*/ 64658 w 695098"/>
                <a:gd name="connsiteY6" fmla="*/ 1138 h 648597"/>
                <a:gd name="connsiteX7" fmla="*/ 187913 w 695098"/>
                <a:gd name="connsiteY7" fmla="*/ 133723 h 648597"/>
                <a:gd name="connsiteX8" fmla="*/ 468770 w 695098"/>
                <a:gd name="connsiteY8" fmla="*/ 448835 h 648597"/>
                <a:gd name="connsiteX9" fmla="*/ 580361 w 695098"/>
                <a:gd name="connsiteY9" fmla="*/ 587820 h 648597"/>
                <a:gd name="connsiteX10" fmla="*/ 473358 w 695098"/>
                <a:gd name="connsiteY10" fmla="*/ 568444 h 648597"/>
                <a:gd name="connsiteX11" fmla="*/ 300815 w 695098"/>
                <a:gd name="connsiteY11" fmla="*/ 514374 h 648597"/>
                <a:gd name="connsiteX0" fmla="*/ 692254 w 692254"/>
                <a:gd name="connsiteY0" fmla="*/ 648597 h 648597"/>
                <a:gd name="connsiteX1" fmla="*/ 176091 w 692254"/>
                <a:gd name="connsiteY1" fmla="*/ 458360 h 648597"/>
                <a:gd name="connsiteX2" fmla="*/ 6629 w 692254"/>
                <a:gd name="connsiteY2" fmla="*/ 408943 h 648597"/>
                <a:gd name="connsiteX3" fmla="*/ 73718 w 692254"/>
                <a:gd name="connsiteY3" fmla="*/ 324989 h 648597"/>
                <a:gd name="connsiteX4" fmla="*/ 43265 w 692254"/>
                <a:gd name="connsiteY4" fmla="*/ 241273 h 648597"/>
                <a:gd name="connsiteX5" fmla="*/ 4664 w 692254"/>
                <a:gd name="connsiteY5" fmla="*/ 60671 h 648597"/>
                <a:gd name="connsiteX6" fmla="*/ 61814 w 692254"/>
                <a:gd name="connsiteY6" fmla="*/ 1138 h 648597"/>
                <a:gd name="connsiteX7" fmla="*/ 185069 w 692254"/>
                <a:gd name="connsiteY7" fmla="*/ 133723 h 648597"/>
                <a:gd name="connsiteX8" fmla="*/ 465926 w 692254"/>
                <a:gd name="connsiteY8" fmla="*/ 448835 h 648597"/>
                <a:gd name="connsiteX9" fmla="*/ 577517 w 692254"/>
                <a:gd name="connsiteY9" fmla="*/ 587820 h 648597"/>
                <a:gd name="connsiteX10" fmla="*/ 470514 w 692254"/>
                <a:gd name="connsiteY10" fmla="*/ 568444 h 648597"/>
                <a:gd name="connsiteX11" fmla="*/ 297971 w 692254"/>
                <a:gd name="connsiteY11" fmla="*/ 514374 h 648597"/>
                <a:gd name="connsiteX0" fmla="*/ 711362 w 711362"/>
                <a:gd name="connsiteY0" fmla="*/ 648597 h 648597"/>
                <a:gd name="connsiteX1" fmla="*/ 195199 w 711362"/>
                <a:gd name="connsiteY1" fmla="*/ 458360 h 648597"/>
                <a:gd name="connsiteX2" fmla="*/ 1924 w 711362"/>
                <a:gd name="connsiteY2" fmla="*/ 392275 h 648597"/>
                <a:gd name="connsiteX3" fmla="*/ 92826 w 711362"/>
                <a:gd name="connsiteY3" fmla="*/ 324989 h 648597"/>
                <a:gd name="connsiteX4" fmla="*/ 62373 w 711362"/>
                <a:gd name="connsiteY4" fmla="*/ 241273 h 648597"/>
                <a:gd name="connsiteX5" fmla="*/ 23772 w 711362"/>
                <a:gd name="connsiteY5" fmla="*/ 60671 h 648597"/>
                <a:gd name="connsiteX6" fmla="*/ 80922 w 711362"/>
                <a:gd name="connsiteY6" fmla="*/ 1138 h 648597"/>
                <a:gd name="connsiteX7" fmla="*/ 204177 w 711362"/>
                <a:gd name="connsiteY7" fmla="*/ 133723 h 648597"/>
                <a:gd name="connsiteX8" fmla="*/ 485034 w 711362"/>
                <a:gd name="connsiteY8" fmla="*/ 448835 h 648597"/>
                <a:gd name="connsiteX9" fmla="*/ 596625 w 711362"/>
                <a:gd name="connsiteY9" fmla="*/ 587820 h 648597"/>
                <a:gd name="connsiteX10" fmla="*/ 489622 w 711362"/>
                <a:gd name="connsiteY10" fmla="*/ 568444 h 648597"/>
                <a:gd name="connsiteX11" fmla="*/ 317079 w 711362"/>
                <a:gd name="connsiteY11" fmla="*/ 514374 h 64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1362" h="648597">
                  <a:moveTo>
                    <a:pt x="711362" y="648597"/>
                  </a:moveTo>
                  <a:cubicBezTo>
                    <a:pt x="557564" y="601060"/>
                    <a:pt x="313439" y="501080"/>
                    <a:pt x="195199" y="458360"/>
                  </a:cubicBezTo>
                  <a:cubicBezTo>
                    <a:pt x="76959" y="415640"/>
                    <a:pt x="18986" y="414504"/>
                    <a:pt x="1924" y="392275"/>
                  </a:cubicBezTo>
                  <a:cubicBezTo>
                    <a:pt x="-15138" y="370047"/>
                    <a:pt x="86720" y="352934"/>
                    <a:pt x="92826" y="324989"/>
                  </a:cubicBezTo>
                  <a:cubicBezTo>
                    <a:pt x="98932" y="297044"/>
                    <a:pt x="73882" y="285326"/>
                    <a:pt x="62373" y="241273"/>
                  </a:cubicBezTo>
                  <a:cubicBezTo>
                    <a:pt x="50864" y="197220"/>
                    <a:pt x="4409" y="104265"/>
                    <a:pt x="23772" y="60671"/>
                  </a:cubicBezTo>
                  <a:cubicBezTo>
                    <a:pt x="43135" y="17077"/>
                    <a:pt x="51648" y="-5481"/>
                    <a:pt x="80922" y="1138"/>
                  </a:cubicBezTo>
                  <a:cubicBezTo>
                    <a:pt x="110196" y="7757"/>
                    <a:pt x="136825" y="59107"/>
                    <a:pt x="204177" y="133723"/>
                  </a:cubicBezTo>
                  <a:cubicBezTo>
                    <a:pt x="271529" y="208339"/>
                    <a:pt x="419626" y="373152"/>
                    <a:pt x="485034" y="448835"/>
                  </a:cubicBezTo>
                  <a:cubicBezTo>
                    <a:pt x="550442" y="524518"/>
                    <a:pt x="630785" y="577410"/>
                    <a:pt x="596625" y="587820"/>
                  </a:cubicBezTo>
                  <a:cubicBezTo>
                    <a:pt x="562465" y="598230"/>
                    <a:pt x="536213" y="580685"/>
                    <a:pt x="489622" y="568444"/>
                  </a:cubicBezTo>
                  <a:cubicBezTo>
                    <a:pt x="443031" y="556203"/>
                    <a:pt x="373704" y="541638"/>
                    <a:pt x="317079" y="514374"/>
                  </a:cubicBezTo>
                </a:path>
              </a:pathLst>
            </a:custGeom>
            <a:solidFill>
              <a:srgbClr val="C7A9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B26422E6-A927-47F1-AD34-345100D2D11D}"/>
                </a:ext>
              </a:extLst>
            </p:cNvPr>
            <p:cNvSpPr txBox="1"/>
            <p:nvPr/>
          </p:nvSpPr>
          <p:spPr>
            <a:xfrm>
              <a:off x="1729932" y="4880339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Sb</a:t>
              </a: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18A3199-EFDE-4B7C-A47B-3121B2907A21}"/>
                </a:ext>
              </a:extLst>
            </p:cNvPr>
            <p:cNvSpPr/>
            <p:nvPr/>
          </p:nvSpPr>
          <p:spPr>
            <a:xfrm>
              <a:off x="3346532" y="6124943"/>
              <a:ext cx="823262" cy="562605"/>
            </a:xfrm>
            <a:custGeom>
              <a:avLst/>
              <a:gdLst>
                <a:gd name="connsiteX0" fmla="*/ 740569 w 959644"/>
                <a:gd name="connsiteY0" fmla="*/ 0 h 626269"/>
                <a:gd name="connsiteX1" fmla="*/ 823913 w 959644"/>
                <a:gd name="connsiteY1" fmla="*/ 250031 h 626269"/>
                <a:gd name="connsiteX2" fmla="*/ 959644 w 959644"/>
                <a:gd name="connsiteY2" fmla="*/ 626269 h 626269"/>
                <a:gd name="connsiteX3" fmla="*/ 0 w 959644"/>
                <a:gd name="connsiteY3" fmla="*/ 621506 h 626269"/>
                <a:gd name="connsiteX4" fmla="*/ 114300 w 959644"/>
                <a:gd name="connsiteY4" fmla="*/ 502444 h 626269"/>
                <a:gd name="connsiteX5" fmla="*/ 359569 w 959644"/>
                <a:gd name="connsiteY5" fmla="*/ 323850 h 626269"/>
                <a:gd name="connsiteX6" fmla="*/ 559594 w 959644"/>
                <a:gd name="connsiteY6" fmla="*/ 166688 h 626269"/>
                <a:gd name="connsiteX7" fmla="*/ 697706 w 959644"/>
                <a:gd name="connsiteY7" fmla="*/ 50006 h 626269"/>
                <a:gd name="connsiteX8" fmla="*/ 740569 w 959644"/>
                <a:gd name="connsiteY8" fmla="*/ 0 h 626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9644" h="626269">
                  <a:moveTo>
                    <a:pt x="740569" y="0"/>
                  </a:moveTo>
                  <a:lnTo>
                    <a:pt x="823913" y="250031"/>
                  </a:lnTo>
                  <a:lnTo>
                    <a:pt x="959644" y="626269"/>
                  </a:lnTo>
                  <a:lnTo>
                    <a:pt x="0" y="621506"/>
                  </a:lnTo>
                  <a:lnTo>
                    <a:pt x="114300" y="502444"/>
                  </a:lnTo>
                  <a:lnTo>
                    <a:pt x="359569" y="323850"/>
                  </a:lnTo>
                  <a:lnTo>
                    <a:pt x="559594" y="166688"/>
                  </a:lnTo>
                  <a:lnTo>
                    <a:pt x="697706" y="50006"/>
                  </a:lnTo>
                  <a:lnTo>
                    <a:pt x="740569" y="0"/>
                  </a:lnTo>
                  <a:close/>
                </a:path>
              </a:pathLst>
            </a:custGeom>
            <a:solidFill>
              <a:srgbClr val="D7B7B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E4DCB71-35A0-4D69-8CDF-19871DCA2C3F}"/>
                </a:ext>
              </a:extLst>
            </p:cNvPr>
            <p:cNvSpPr/>
            <p:nvPr/>
          </p:nvSpPr>
          <p:spPr>
            <a:xfrm>
              <a:off x="3240757" y="6073390"/>
              <a:ext cx="758358" cy="620834"/>
            </a:xfrm>
            <a:custGeom>
              <a:avLst/>
              <a:gdLst>
                <a:gd name="connsiteX0" fmla="*/ 711466 w 883988"/>
                <a:gd name="connsiteY0" fmla="*/ 97867 h 691087"/>
                <a:gd name="connsiteX1" fmla="*/ 856722 w 883988"/>
                <a:gd name="connsiteY1" fmla="*/ 236 h 691087"/>
                <a:gd name="connsiteX2" fmla="*/ 875772 w 883988"/>
                <a:gd name="connsiteY2" fmla="*/ 74055 h 691087"/>
                <a:gd name="connsiteX3" fmla="*/ 761472 w 883988"/>
                <a:gd name="connsiteY3" fmla="*/ 185974 h 691087"/>
                <a:gd name="connsiteX4" fmla="*/ 570972 w 883988"/>
                <a:gd name="connsiteY4" fmla="*/ 331230 h 691087"/>
                <a:gd name="connsiteX5" fmla="*/ 406666 w 883988"/>
                <a:gd name="connsiteY5" fmla="*/ 464580 h 691087"/>
                <a:gd name="connsiteX6" fmla="*/ 297128 w 883988"/>
                <a:gd name="connsiteY6" fmla="*/ 557449 h 691087"/>
                <a:gd name="connsiteX7" fmla="*/ 242360 w 883988"/>
                <a:gd name="connsiteY7" fmla="*/ 588405 h 691087"/>
                <a:gd name="connsiteX8" fmla="*/ 185210 w 883988"/>
                <a:gd name="connsiteY8" fmla="*/ 631267 h 691087"/>
                <a:gd name="connsiteX9" fmla="*/ 118535 w 883988"/>
                <a:gd name="connsiteY9" fmla="*/ 686036 h 691087"/>
                <a:gd name="connsiteX10" fmla="*/ 4235 w 883988"/>
                <a:gd name="connsiteY10" fmla="*/ 676511 h 691087"/>
                <a:gd name="connsiteX11" fmla="*/ 75672 w 883988"/>
                <a:gd name="connsiteY11" fmla="*/ 578880 h 691087"/>
                <a:gd name="connsiteX12" fmla="*/ 528110 w 883988"/>
                <a:gd name="connsiteY12" fmla="*/ 259792 h 691087"/>
                <a:gd name="connsiteX13" fmla="*/ 711466 w 883988"/>
                <a:gd name="connsiteY13" fmla="*/ 97867 h 691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3988" h="691087">
                  <a:moveTo>
                    <a:pt x="711466" y="97867"/>
                  </a:moveTo>
                  <a:cubicBezTo>
                    <a:pt x="766235" y="54608"/>
                    <a:pt x="829338" y="4205"/>
                    <a:pt x="856722" y="236"/>
                  </a:cubicBezTo>
                  <a:cubicBezTo>
                    <a:pt x="884106" y="-3733"/>
                    <a:pt x="891647" y="43099"/>
                    <a:pt x="875772" y="74055"/>
                  </a:cubicBezTo>
                  <a:cubicBezTo>
                    <a:pt x="859897" y="105011"/>
                    <a:pt x="812272" y="143112"/>
                    <a:pt x="761472" y="185974"/>
                  </a:cubicBezTo>
                  <a:cubicBezTo>
                    <a:pt x="710672" y="228836"/>
                    <a:pt x="630106" y="284796"/>
                    <a:pt x="570972" y="331230"/>
                  </a:cubicBezTo>
                  <a:cubicBezTo>
                    <a:pt x="511838" y="377664"/>
                    <a:pt x="452307" y="426877"/>
                    <a:pt x="406666" y="464580"/>
                  </a:cubicBezTo>
                  <a:cubicBezTo>
                    <a:pt x="361025" y="502283"/>
                    <a:pt x="324512" y="536812"/>
                    <a:pt x="297128" y="557449"/>
                  </a:cubicBezTo>
                  <a:cubicBezTo>
                    <a:pt x="269744" y="578086"/>
                    <a:pt x="261013" y="576102"/>
                    <a:pt x="242360" y="588405"/>
                  </a:cubicBezTo>
                  <a:cubicBezTo>
                    <a:pt x="223707" y="600708"/>
                    <a:pt x="205847" y="614995"/>
                    <a:pt x="185210" y="631267"/>
                  </a:cubicBezTo>
                  <a:cubicBezTo>
                    <a:pt x="164573" y="647539"/>
                    <a:pt x="148697" y="678495"/>
                    <a:pt x="118535" y="686036"/>
                  </a:cubicBezTo>
                  <a:cubicBezTo>
                    <a:pt x="88373" y="693577"/>
                    <a:pt x="11379" y="694370"/>
                    <a:pt x="4235" y="676511"/>
                  </a:cubicBezTo>
                  <a:cubicBezTo>
                    <a:pt x="-2909" y="658652"/>
                    <a:pt x="-11640" y="648333"/>
                    <a:pt x="75672" y="578880"/>
                  </a:cubicBezTo>
                  <a:cubicBezTo>
                    <a:pt x="162984" y="509427"/>
                    <a:pt x="426510" y="336786"/>
                    <a:pt x="528110" y="259792"/>
                  </a:cubicBezTo>
                  <a:cubicBezTo>
                    <a:pt x="629710" y="182798"/>
                    <a:pt x="656697" y="141126"/>
                    <a:pt x="711466" y="97867"/>
                  </a:cubicBezTo>
                  <a:close/>
                </a:path>
              </a:pathLst>
            </a:custGeom>
            <a:solidFill>
              <a:srgbClr val="B8797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FF33ABC1-5F70-430D-9DF5-E3F31C0459AE}"/>
                </a:ext>
              </a:extLst>
            </p:cNvPr>
            <p:cNvSpPr/>
            <p:nvPr/>
          </p:nvSpPr>
          <p:spPr>
            <a:xfrm>
              <a:off x="2949700" y="5823025"/>
              <a:ext cx="1044907" cy="876548"/>
            </a:xfrm>
            <a:custGeom>
              <a:avLst/>
              <a:gdLst>
                <a:gd name="connsiteX0" fmla="*/ 124435 w 1218008"/>
                <a:gd name="connsiteY0" fmla="*/ 817096 h 975738"/>
                <a:gd name="connsiteX1" fmla="*/ 712603 w 1218008"/>
                <a:gd name="connsiteY1" fmla="*/ 374183 h 975738"/>
                <a:gd name="connsiteX2" fmla="*/ 1024547 w 1218008"/>
                <a:gd name="connsiteY2" fmla="*/ 90814 h 975738"/>
                <a:gd name="connsiteX3" fmla="*/ 1138847 w 1218008"/>
                <a:gd name="connsiteY3" fmla="*/ 5089 h 975738"/>
                <a:gd name="connsiteX4" fmla="*/ 1148372 w 1218008"/>
                <a:gd name="connsiteY4" fmla="*/ 19377 h 975738"/>
                <a:gd name="connsiteX5" fmla="*/ 1165041 w 1218008"/>
                <a:gd name="connsiteY5" fmla="*/ 97958 h 975738"/>
                <a:gd name="connsiteX6" fmla="*/ 1195997 w 1218008"/>
                <a:gd name="connsiteY6" fmla="*/ 250358 h 975738"/>
                <a:gd name="connsiteX7" fmla="*/ 1210285 w 1218008"/>
                <a:gd name="connsiteY7" fmla="*/ 307508 h 975738"/>
                <a:gd name="connsiteX8" fmla="*/ 1069791 w 1218008"/>
                <a:gd name="connsiteY8" fmla="*/ 433714 h 975738"/>
                <a:gd name="connsiteX9" fmla="*/ 829285 w 1218008"/>
                <a:gd name="connsiteY9" fmla="*/ 631358 h 975738"/>
                <a:gd name="connsiteX10" fmla="*/ 636403 w 1218008"/>
                <a:gd name="connsiteY10" fmla="*/ 781377 h 975738"/>
                <a:gd name="connsiteX11" fmla="*/ 481622 w 1218008"/>
                <a:gd name="connsiteY11" fmla="*/ 888533 h 975738"/>
                <a:gd name="connsiteX12" fmla="*/ 376847 w 1218008"/>
                <a:gd name="connsiteY12" fmla="*/ 967114 h 975738"/>
                <a:gd name="connsiteX13" fmla="*/ 17278 w 1218008"/>
                <a:gd name="connsiteY13" fmla="*/ 955208 h 975738"/>
                <a:gd name="connsiteX14" fmla="*/ 124435 w 1218008"/>
                <a:gd name="connsiteY14" fmla="*/ 817096 h 97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8008" h="975738">
                  <a:moveTo>
                    <a:pt x="124435" y="817096"/>
                  </a:moveTo>
                  <a:cubicBezTo>
                    <a:pt x="240322" y="720259"/>
                    <a:pt x="562584" y="495230"/>
                    <a:pt x="712603" y="374183"/>
                  </a:cubicBezTo>
                  <a:cubicBezTo>
                    <a:pt x="862622" y="253136"/>
                    <a:pt x="953506" y="152330"/>
                    <a:pt x="1024547" y="90814"/>
                  </a:cubicBezTo>
                  <a:cubicBezTo>
                    <a:pt x="1095588" y="29298"/>
                    <a:pt x="1118209" y="16995"/>
                    <a:pt x="1138847" y="5089"/>
                  </a:cubicBezTo>
                  <a:cubicBezTo>
                    <a:pt x="1159485" y="-6817"/>
                    <a:pt x="1144006" y="3899"/>
                    <a:pt x="1148372" y="19377"/>
                  </a:cubicBezTo>
                  <a:cubicBezTo>
                    <a:pt x="1152738" y="34855"/>
                    <a:pt x="1157104" y="59461"/>
                    <a:pt x="1165041" y="97958"/>
                  </a:cubicBezTo>
                  <a:cubicBezTo>
                    <a:pt x="1172979" y="136455"/>
                    <a:pt x="1188456" y="215433"/>
                    <a:pt x="1195997" y="250358"/>
                  </a:cubicBezTo>
                  <a:cubicBezTo>
                    <a:pt x="1203538" y="285283"/>
                    <a:pt x="1231319" y="276949"/>
                    <a:pt x="1210285" y="307508"/>
                  </a:cubicBezTo>
                  <a:cubicBezTo>
                    <a:pt x="1189251" y="338067"/>
                    <a:pt x="1133291" y="379739"/>
                    <a:pt x="1069791" y="433714"/>
                  </a:cubicBezTo>
                  <a:cubicBezTo>
                    <a:pt x="1006291" y="487689"/>
                    <a:pt x="901516" y="573414"/>
                    <a:pt x="829285" y="631358"/>
                  </a:cubicBezTo>
                  <a:cubicBezTo>
                    <a:pt x="757054" y="689302"/>
                    <a:pt x="694347" y="738514"/>
                    <a:pt x="636403" y="781377"/>
                  </a:cubicBezTo>
                  <a:cubicBezTo>
                    <a:pt x="578459" y="824240"/>
                    <a:pt x="524881" y="857577"/>
                    <a:pt x="481622" y="888533"/>
                  </a:cubicBezTo>
                  <a:cubicBezTo>
                    <a:pt x="438363" y="919489"/>
                    <a:pt x="454238" y="956002"/>
                    <a:pt x="376847" y="967114"/>
                  </a:cubicBezTo>
                  <a:cubicBezTo>
                    <a:pt x="299456" y="978226"/>
                    <a:pt x="58950" y="982592"/>
                    <a:pt x="17278" y="955208"/>
                  </a:cubicBezTo>
                  <a:cubicBezTo>
                    <a:pt x="-24394" y="927824"/>
                    <a:pt x="8548" y="913933"/>
                    <a:pt x="124435" y="817096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35321640-66E8-40E1-B371-C647368459E1}"/>
                </a:ext>
              </a:extLst>
            </p:cNvPr>
            <p:cNvSpPr/>
            <p:nvPr/>
          </p:nvSpPr>
          <p:spPr>
            <a:xfrm>
              <a:off x="2034231" y="5612741"/>
              <a:ext cx="1856986" cy="1086394"/>
            </a:xfrm>
            <a:custGeom>
              <a:avLst/>
              <a:gdLst>
                <a:gd name="connsiteX0" fmla="*/ 1417779 w 2164616"/>
                <a:gd name="connsiteY0" fmla="*/ 217738 h 1209330"/>
                <a:gd name="connsiteX1" fmla="*/ 1577323 w 2164616"/>
                <a:gd name="connsiteY1" fmla="*/ 82007 h 1209330"/>
                <a:gd name="connsiteX2" fmla="*/ 1629711 w 2164616"/>
                <a:gd name="connsiteY2" fmla="*/ 1044 h 1209330"/>
                <a:gd name="connsiteX3" fmla="*/ 1822592 w 2164616"/>
                <a:gd name="connsiteY3" fmla="*/ 39144 h 1209330"/>
                <a:gd name="connsiteX4" fmla="*/ 2144061 w 2164616"/>
                <a:gd name="connsiteY4" fmla="*/ 84388 h 1209330"/>
                <a:gd name="connsiteX5" fmla="*/ 2103579 w 2164616"/>
                <a:gd name="connsiteY5" fmla="*/ 148682 h 1209330"/>
                <a:gd name="connsiteX6" fmla="*/ 1870217 w 2164616"/>
                <a:gd name="connsiteY6" fmla="*/ 429669 h 1209330"/>
                <a:gd name="connsiteX7" fmla="*/ 1558273 w 2164616"/>
                <a:gd name="connsiteY7" fmla="*/ 672557 h 1209330"/>
                <a:gd name="connsiteX8" fmla="*/ 1165367 w 2164616"/>
                <a:gd name="connsiteY8" fmla="*/ 958307 h 1209330"/>
                <a:gd name="connsiteX9" fmla="*/ 889142 w 2164616"/>
                <a:gd name="connsiteY9" fmla="*/ 1115469 h 1209330"/>
                <a:gd name="connsiteX10" fmla="*/ 746267 w 2164616"/>
                <a:gd name="connsiteY10" fmla="*/ 1203576 h 1209330"/>
                <a:gd name="connsiteX11" fmla="*/ 741504 w 2164616"/>
                <a:gd name="connsiteY11" fmla="*/ 1198813 h 1209330"/>
                <a:gd name="connsiteX12" fmla="*/ 608154 w 2164616"/>
                <a:gd name="connsiteY12" fmla="*/ 1191669 h 1209330"/>
                <a:gd name="connsiteX13" fmla="*/ 5698 w 2164616"/>
                <a:gd name="connsiteY13" fmla="*/ 1196432 h 1209330"/>
                <a:gd name="connsiteX14" fmla="*/ 289067 w 2164616"/>
                <a:gd name="connsiteY14" fmla="*/ 1001169 h 1209330"/>
                <a:gd name="connsiteX15" fmla="*/ 1074879 w 2164616"/>
                <a:gd name="connsiteY15" fmla="*/ 451101 h 1209330"/>
                <a:gd name="connsiteX16" fmla="*/ 1417779 w 2164616"/>
                <a:gd name="connsiteY16" fmla="*/ 217738 h 1209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4616" h="1209330">
                  <a:moveTo>
                    <a:pt x="1417779" y="217738"/>
                  </a:moveTo>
                  <a:cubicBezTo>
                    <a:pt x="1479890" y="167930"/>
                    <a:pt x="1542001" y="118122"/>
                    <a:pt x="1577323" y="82007"/>
                  </a:cubicBezTo>
                  <a:cubicBezTo>
                    <a:pt x="1612645" y="45892"/>
                    <a:pt x="1588833" y="8188"/>
                    <a:pt x="1629711" y="1044"/>
                  </a:cubicBezTo>
                  <a:cubicBezTo>
                    <a:pt x="1670589" y="-6100"/>
                    <a:pt x="1736867" y="25253"/>
                    <a:pt x="1822592" y="39144"/>
                  </a:cubicBezTo>
                  <a:cubicBezTo>
                    <a:pt x="1908317" y="53035"/>
                    <a:pt x="2097230" y="66132"/>
                    <a:pt x="2144061" y="84388"/>
                  </a:cubicBezTo>
                  <a:cubicBezTo>
                    <a:pt x="2190892" y="102644"/>
                    <a:pt x="2149220" y="91135"/>
                    <a:pt x="2103579" y="148682"/>
                  </a:cubicBezTo>
                  <a:cubicBezTo>
                    <a:pt x="2057938" y="206229"/>
                    <a:pt x="1961101" y="342357"/>
                    <a:pt x="1870217" y="429669"/>
                  </a:cubicBezTo>
                  <a:cubicBezTo>
                    <a:pt x="1779333" y="516981"/>
                    <a:pt x="1675748" y="584451"/>
                    <a:pt x="1558273" y="672557"/>
                  </a:cubicBezTo>
                  <a:cubicBezTo>
                    <a:pt x="1440798" y="760663"/>
                    <a:pt x="1276889" y="884488"/>
                    <a:pt x="1165367" y="958307"/>
                  </a:cubicBezTo>
                  <a:cubicBezTo>
                    <a:pt x="1053845" y="1032126"/>
                    <a:pt x="958992" y="1074591"/>
                    <a:pt x="889142" y="1115469"/>
                  </a:cubicBezTo>
                  <a:cubicBezTo>
                    <a:pt x="819292" y="1156347"/>
                    <a:pt x="770873" y="1189685"/>
                    <a:pt x="746267" y="1203576"/>
                  </a:cubicBezTo>
                  <a:cubicBezTo>
                    <a:pt x="721661" y="1217467"/>
                    <a:pt x="764523" y="1200797"/>
                    <a:pt x="741504" y="1198813"/>
                  </a:cubicBezTo>
                  <a:cubicBezTo>
                    <a:pt x="718485" y="1196829"/>
                    <a:pt x="608154" y="1191669"/>
                    <a:pt x="608154" y="1191669"/>
                  </a:cubicBezTo>
                  <a:cubicBezTo>
                    <a:pt x="485520" y="1191272"/>
                    <a:pt x="58879" y="1228182"/>
                    <a:pt x="5698" y="1196432"/>
                  </a:cubicBezTo>
                  <a:cubicBezTo>
                    <a:pt x="-47483" y="1164682"/>
                    <a:pt x="289067" y="1001169"/>
                    <a:pt x="289067" y="1001169"/>
                  </a:cubicBezTo>
                  <a:lnTo>
                    <a:pt x="1074879" y="451101"/>
                  </a:lnTo>
                  <a:lnTo>
                    <a:pt x="1417779" y="217738"/>
                  </a:lnTo>
                  <a:close/>
                </a:path>
              </a:pathLst>
            </a:custGeom>
            <a:solidFill>
              <a:srgbClr val="CBAAB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26DD68B-12DB-47F0-94F3-4F43D9445576}"/>
                </a:ext>
              </a:extLst>
            </p:cNvPr>
            <p:cNvSpPr/>
            <p:nvPr/>
          </p:nvSpPr>
          <p:spPr>
            <a:xfrm>
              <a:off x="758263" y="6580589"/>
              <a:ext cx="520922" cy="109098"/>
            </a:xfrm>
            <a:custGeom>
              <a:avLst/>
              <a:gdLst>
                <a:gd name="connsiteX0" fmla="*/ 0 w 607219"/>
                <a:gd name="connsiteY0" fmla="*/ 121444 h 121444"/>
                <a:gd name="connsiteX1" fmla="*/ 607219 w 607219"/>
                <a:gd name="connsiteY1" fmla="*/ 121444 h 121444"/>
                <a:gd name="connsiteX2" fmla="*/ 478632 w 607219"/>
                <a:gd name="connsiteY2" fmla="*/ 2382 h 121444"/>
                <a:gd name="connsiteX3" fmla="*/ 273844 w 607219"/>
                <a:gd name="connsiteY3" fmla="*/ 0 h 121444"/>
                <a:gd name="connsiteX4" fmla="*/ 111919 w 607219"/>
                <a:gd name="connsiteY4" fmla="*/ 45244 h 121444"/>
                <a:gd name="connsiteX5" fmla="*/ 0 w 607219"/>
                <a:gd name="connsiteY5" fmla="*/ 121444 h 121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7219" h="121444">
                  <a:moveTo>
                    <a:pt x="0" y="121444"/>
                  </a:moveTo>
                  <a:lnTo>
                    <a:pt x="607219" y="121444"/>
                  </a:lnTo>
                  <a:lnTo>
                    <a:pt x="478632" y="2382"/>
                  </a:lnTo>
                  <a:lnTo>
                    <a:pt x="273844" y="0"/>
                  </a:lnTo>
                  <a:lnTo>
                    <a:pt x="111919" y="45244"/>
                  </a:lnTo>
                  <a:lnTo>
                    <a:pt x="0" y="121444"/>
                  </a:lnTo>
                  <a:close/>
                </a:path>
              </a:pathLst>
            </a:custGeom>
            <a:solidFill>
              <a:srgbClr val="AFDFE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E42C8A-D476-46CC-9E46-F82821B0A232}"/>
                </a:ext>
              </a:extLst>
            </p:cNvPr>
            <p:cNvSpPr/>
            <p:nvPr/>
          </p:nvSpPr>
          <p:spPr>
            <a:xfrm>
              <a:off x="1616593" y="5570209"/>
              <a:ext cx="1914214" cy="1126252"/>
            </a:xfrm>
            <a:custGeom>
              <a:avLst/>
              <a:gdLst>
                <a:gd name="connsiteX0" fmla="*/ 1826022 w 2231325"/>
                <a:gd name="connsiteY0" fmla="*/ 69820 h 1253699"/>
                <a:gd name="connsiteX1" fmla="*/ 1940322 w 2231325"/>
                <a:gd name="connsiteY1" fmla="*/ 763 h 1253699"/>
                <a:gd name="connsiteX2" fmla="*/ 2033191 w 2231325"/>
                <a:gd name="connsiteY2" fmla="*/ 34101 h 1253699"/>
                <a:gd name="connsiteX3" fmla="*/ 2147491 w 2231325"/>
                <a:gd name="connsiteY3" fmla="*/ 53151 h 1253699"/>
                <a:gd name="connsiteX4" fmla="*/ 2230835 w 2231325"/>
                <a:gd name="connsiteY4" fmla="*/ 69820 h 1253699"/>
                <a:gd name="connsiteX5" fmla="*/ 2109391 w 2231325"/>
                <a:gd name="connsiteY5" fmla="*/ 200788 h 1253699"/>
                <a:gd name="connsiteX6" fmla="*/ 1861741 w 2231325"/>
                <a:gd name="connsiteY6" fmla="*/ 400813 h 1253699"/>
                <a:gd name="connsiteX7" fmla="*/ 1585516 w 2231325"/>
                <a:gd name="connsiteY7" fmla="*/ 588932 h 1253699"/>
                <a:gd name="connsiteX8" fmla="*/ 1214041 w 2231325"/>
                <a:gd name="connsiteY8" fmla="*/ 815151 h 1253699"/>
                <a:gd name="connsiteX9" fmla="*/ 890191 w 2231325"/>
                <a:gd name="connsiteY9" fmla="*/ 1029463 h 1253699"/>
                <a:gd name="connsiteX10" fmla="*/ 690166 w 2231325"/>
                <a:gd name="connsiteY10" fmla="*/ 1169957 h 1253699"/>
                <a:gd name="connsiteX11" fmla="*/ 540147 w 2231325"/>
                <a:gd name="connsiteY11" fmla="*/ 1248538 h 1253699"/>
                <a:gd name="connsiteX12" fmla="*/ 504428 w 2231325"/>
                <a:gd name="connsiteY12" fmla="*/ 1246157 h 1253699"/>
                <a:gd name="connsiteX13" fmla="*/ 380603 w 2231325"/>
                <a:gd name="connsiteY13" fmla="*/ 1246157 h 1253699"/>
                <a:gd name="connsiteX14" fmla="*/ 30560 w 2231325"/>
                <a:gd name="connsiteY14" fmla="*/ 1241395 h 1253699"/>
                <a:gd name="connsiteX15" fmla="*/ 71041 w 2231325"/>
                <a:gd name="connsiteY15" fmla="*/ 1186626 h 1253699"/>
                <a:gd name="connsiteX16" fmla="*/ 499666 w 2231325"/>
                <a:gd name="connsiteY16" fmla="*/ 1005651 h 1253699"/>
                <a:gd name="connsiteX17" fmla="*/ 940197 w 2231325"/>
                <a:gd name="connsiteY17" fmla="*/ 667513 h 1253699"/>
                <a:gd name="connsiteX18" fmla="*/ 1504553 w 2231325"/>
                <a:gd name="connsiteY18" fmla="*/ 286513 h 1253699"/>
                <a:gd name="connsiteX19" fmla="*/ 1826022 w 2231325"/>
                <a:gd name="connsiteY19" fmla="*/ 69820 h 125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31325" h="1253699">
                  <a:moveTo>
                    <a:pt x="1826022" y="69820"/>
                  </a:moveTo>
                  <a:cubicBezTo>
                    <a:pt x="1898650" y="22195"/>
                    <a:pt x="1905794" y="6716"/>
                    <a:pt x="1940322" y="763"/>
                  </a:cubicBezTo>
                  <a:cubicBezTo>
                    <a:pt x="1974850" y="-5190"/>
                    <a:pt x="1998663" y="25370"/>
                    <a:pt x="2033191" y="34101"/>
                  </a:cubicBezTo>
                  <a:cubicBezTo>
                    <a:pt x="2067719" y="42832"/>
                    <a:pt x="2114550" y="47198"/>
                    <a:pt x="2147491" y="53151"/>
                  </a:cubicBezTo>
                  <a:cubicBezTo>
                    <a:pt x="2180432" y="59104"/>
                    <a:pt x="2237185" y="45214"/>
                    <a:pt x="2230835" y="69820"/>
                  </a:cubicBezTo>
                  <a:cubicBezTo>
                    <a:pt x="2224485" y="94426"/>
                    <a:pt x="2170907" y="145623"/>
                    <a:pt x="2109391" y="200788"/>
                  </a:cubicBezTo>
                  <a:cubicBezTo>
                    <a:pt x="2047875" y="255954"/>
                    <a:pt x="1949054" y="336122"/>
                    <a:pt x="1861741" y="400813"/>
                  </a:cubicBezTo>
                  <a:cubicBezTo>
                    <a:pt x="1774428" y="465504"/>
                    <a:pt x="1693466" y="519876"/>
                    <a:pt x="1585516" y="588932"/>
                  </a:cubicBezTo>
                  <a:cubicBezTo>
                    <a:pt x="1477566" y="657988"/>
                    <a:pt x="1329928" y="741729"/>
                    <a:pt x="1214041" y="815151"/>
                  </a:cubicBezTo>
                  <a:cubicBezTo>
                    <a:pt x="1098154" y="888573"/>
                    <a:pt x="977503" y="970329"/>
                    <a:pt x="890191" y="1029463"/>
                  </a:cubicBezTo>
                  <a:cubicBezTo>
                    <a:pt x="802878" y="1088597"/>
                    <a:pt x="748507" y="1133445"/>
                    <a:pt x="690166" y="1169957"/>
                  </a:cubicBezTo>
                  <a:cubicBezTo>
                    <a:pt x="631825" y="1206469"/>
                    <a:pt x="571103" y="1235838"/>
                    <a:pt x="540147" y="1248538"/>
                  </a:cubicBezTo>
                  <a:cubicBezTo>
                    <a:pt x="509191" y="1261238"/>
                    <a:pt x="531019" y="1246554"/>
                    <a:pt x="504428" y="1246157"/>
                  </a:cubicBezTo>
                  <a:cubicBezTo>
                    <a:pt x="477837" y="1245760"/>
                    <a:pt x="380603" y="1246157"/>
                    <a:pt x="380603" y="1246157"/>
                  </a:cubicBezTo>
                  <a:lnTo>
                    <a:pt x="30560" y="1241395"/>
                  </a:lnTo>
                  <a:cubicBezTo>
                    <a:pt x="-21034" y="1231473"/>
                    <a:pt x="-7143" y="1225917"/>
                    <a:pt x="71041" y="1186626"/>
                  </a:cubicBezTo>
                  <a:cubicBezTo>
                    <a:pt x="149225" y="1147335"/>
                    <a:pt x="354807" y="1092170"/>
                    <a:pt x="499666" y="1005651"/>
                  </a:cubicBezTo>
                  <a:cubicBezTo>
                    <a:pt x="644525" y="919132"/>
                    <a:pt x="772716" y="787369"/>
                    <a:pt x="940197" y="667513"/>
                  </a:cubicBezTo>
                  <a:cubicBezTo>
                    <a:pt x="1107678" y="547657"/>
                    <a:pt x="1358106" y="384541"/>
                    <a:pt x="1504553" y="286513"/>
                  </a:cubicBezTo>
                  <a:lnTo>
                    <a:pt x="1826022" y="69820"/>
                  </a:lnTo>
                  <a:close/>
                </a:path>
              </a:pathLst>
            </a:custGeom>
            <a:solidFill>
              <a:srgbClr val="AFDFE7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9FCDCAB-561C-4F35-A670-F2486F2E364B}"/>
                </a:ext>
              </a:extLst>
            </p:cNvPr>
            <p:cNvSpPr/>
            <p:nvPr/>
          </p:nvSpPr>
          <p:spPr>
            <a:xfrm>
              <a:off x="541815" y="5535138"/>
              <a:ext cx="2780863" cy="1155927"/>
            </a:xfrm>
            <a:custGeom>
              <a:avLst/>
              <a:gdLst>
                <a:gd name="connsiteX0" fmla="*/ 2831198 w 3241543"/>
                <a:gd name="connsiteY0" fmla="*/ 137435 h 1286732"/>
                <a:gd name="connsiteX1" fmla="*/ 2943117 w 3241543"/>
                <a:gd name="connsiteY1" fmla="*/ 63616 h 1286732"/>
                <a:gd name="connsiteX2" fmla="*/ 3028842 w 3241543"/>
                <a:gd name="connsiteY2" fmla="*/ 1703 h 1286732"/>
                <a:gd name="connsiteX3" fmla="*/ 3112186 w 3241543"/>
                <a:gd name="connsiteY3" fmla="*/ 20753 h 1286732"/>
                <a:gd name="connsiteX4" fmla="*/ 3240773 w 3241543"/>
                <a:gd name="connsiteY4" fmla="*/ 56472 h 1286732"/>
                <a:gd name="connsiteX5" fmla="*/ 3047892 w 3241543"/>
                <a:gd name="connsiteY5" fmla="*/ 223160 h 1286732"/>
                <a:gd name="connsiteX6" fmla="*/ 2716898 w 3241543"/>
                <a:gd name="connsiteY6" fmla="*/ 435091 h 1286732"/>
                <a:gd name="connsiteX7" fmla="*/ 2414479 w 3241543"/>
                <a:gd name="connsiteY7" fmla="*/ 642260 h 1286732"/>
                <a:gd name="connsiteX8" fmla="*/ 2138254 w 3241543"/>
                <a:gd name="connsiteY8" fmla="*/ 820853 h 1286732"/>
                <a:gd name="connsiteX9" fmla="*/ 1802498 w 3241543"/>
                <a:gd name="connsiteY9" fmla="*/ 1058978 h 1286732"/>
                <a:gd name="connsiteX10" fmla="*/ 1519129 w 3241543"/>
                <a:gd name="connsiteY10" fmla="*/ 1201853 h 1286732"/>
                <a:gd name="connsiteX11" fmla="*/ 1361967 w 3241543"/>
                <a:gd name="connsiteY11" fmla="*/ 1268528 h 1286732"/>
                <a:gd name="connsiteX12" fmla="*/ 1307198 w 3241543"/>
                <a:gd name="connsiteY12" fmla="*/ 1285197 h 1286732"/>
                <a:gd name="connsiteX13" fmla="*/ 1076217 w 3241543"/>
                <a:gd name="connsiteY13" fmla="*/ 1285197 h 1286732"/>
                <a:gd name="connsiteX14" fmla="*/ 807136 w 3241543"/>
                <a:gd name="connsiteY14" fmla="*/ 1280435 h 1286732"/>
                <a:gd name="connsiteX15" fmla="*/ 654736 w 3241543"/>
                <a:gd name="connsiteY15" fmla="*/ 1218522 h 1286732"/>
                <a:gd name="connsiteX16" fmla="*/ 504717 w 3241543"/>
                <a:gd name="connsiteY16" fmla="*/ 1230428 h 1286732"/>
                <a:gd name="connsiteX17" fmla="*/ 385654 w 3241543"/>
                <a:gd name="connsiteY17" fmla="*/ 1256622 h 1286732"/>
                <a:gd name="connsiteX18" fmla="*/ 307073 w 3241543"/>
                <a:gd name="connsiteY18" fmla="*/ 1275672 h 1286732"/>
                <a:gd name="connsiteX19" fmla="*/ 276117 w 3241543"/>
                <a:gd name="connsiteY19" fmla="*/ 1280435 h 1286732"/>
                <a:gd name="connsiteX20" fmla="*/ 23704 w 3241543"/>
                <a:gd name="connsiteY20" fmla="*/ 1278053 h 1286732"/>
                <a:gd name="connsiteX21" fmla="*/ 14179 w 3241543"/>
                <a:gd name="connsiteY21" fmla="*/ 1247097 h 1286732"/>
                <a:gd name="connsiteX22" fmla="*/ 14179 w 3241543"/>
                <a:gd name="connsiteY22" fmla="*/ 1206616 h 1286732"/>
                <a:gd name="connsiteX23" fmla="*/ 18942 w 3241543"/>
                <a:gd name="connsiteY23" fmla="*/ 1080410 h 1286732"/>
                <a:gd name="connsiteX24" fmla="*/ 254686 w 3241543"/>
                <a:gd name="connsiteY24" fmla="*/ 1137560 h 1286732"/>
                <a:gd name="connsiteX25" fmla="*/ 614254 w 3241543"/>
                <a:gd name="connsiteY25" fmla="*/ 1032785 h 1286732"/>
                <a:gd name="connsiteX26" fmla="*/ 776179 w 3241543"/>
                <a:gd name="connsiteY26" fmla="*/ 1089935 h 1286732"/>
                <a:gd name="connsiteX27" fmla="*/ 969061 w 3241543"/>
                <a:gd name="connsiteY27" fmla="*/ 1142322 h 1286732"/>
                <a:gd name="connsiteX28" fmla="*/ 1269098 w 3241543"/>
                <a:gd name="connsiteY28" fmla="*/ 1101841 h 1286732"/>
                <a:gd name="connsiteX29" fmla="*/ 1619142 w 3241543"/>
                <a:gd name="connsiteY29" fmla="*/ 942297 h 1286732"/>
                <a:gd name="connsiteX30" fmla="*/ 1897748 w 3241543"/>
                <a:gd name="connsiteY30" fmla="*/ 766085 h 1286732"/>
                <a:gd name="connsiteX31" fmla="*/ 2197786 w 3241543"/>
                <a:gd name="connsiteY31" fmla="*/ 549391 h 1286732"/>
                <a:gd name="connsiteX32" fmla="*/ 2552592 w 3241543"/>
                <a:gd name="connsiteY32" fmla="*/ 318410 h 1286732"/>
                <a:gd name="connsiteX33" fmla="*/ 2831198 w 3241543"/>
                <a:gd name="connsiteY33" fmla="*/ 137435 h 128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41543" h="1286732">
                  <a:moveTo>
                    <a:pt x="2831198" y="137435"/>
                  </a:moveTo>
                  <a:cubicBezTo>
                    <a:pt x="2870687" y="111836"/>
                    <a:pt x="2910176" y="86238"/>
                    <a:pt x="2943117" y="63616"/>
                  </a:cubicBezTo>
                  <a:cubicBezTo>
                    <a:pt x="2976058" y="40994"/>
                    <a:pt x="3000664" y="8847"/>
                    <a:pt x="3028842" y="1703"/>
                  </a:cubicBezTo>
                  <a:cubicBezTo>
                    <a:pt x="3057020" y="-5441"/>
                    <a:pt x="3076864" y="11625"/>
                    <a:pt x="3112186" y="20753"/>
                  </a:cubicBezTo>
                  <a:cubicBezTo>
                    <a:pt x="3147508" y="29881"/>
                    <a:pt x="3251489" y="22738"/>
                    <a:pt x="3240773" y="56472"/>
                  </a:cubicBezTo>
                  <a:cubicBezTo>
                    <a:pt x="3230057" y="90206"/>
                    <a:pt x="3135204" y="160057"/>
                    <a:pt x="3047892" y="223160"/>
                  </a:cubicBezTo>
                  <a:cubicBezTo>
                    <a:pt x="2960580" y="286263"/>
                    <a:pt x="2822467" y="365241"/>
                    <a:pt x="2716898" y="435091"/>
                  </a:cubicBezTo>
                  <a:cubicBezTo>
                    <a:pt x="2611329" y="504941"/>
                    <a:pt x="2510920" y="577966"/>
                    <a:pt x="2414479" y="642260"/>
                  </a:cubicBezTo>
                  <a:cubicBezTo>
                    <a:pt x="2318038" y="706554"/>
                    <a:pt x="2240251" y="751400"/>
                    <a:pt x="2138254" y="820853"/>
                  </a:cubicBezTo>
                  <a:cubicBezTo>
                    <a:pt x="2036257" y="890306"/>
                    <a:pt x="1905685" y="995478"/>
                    <a:pt x="1802498" y="1058978"/>
                  </a:cubicBezTo>
                  <a:cubicBezTo>
                    <a:pt x="1699311" y="1122478"/>
                    <a:pt x="1592551" y="1166928"/>
                    <a:pt x="1519129" y="1201853"/>
                  </a:cubicBezTo>
                  <a:cubicBezTo>
                    <a:pt x="1445707" y="1236778"/>
                    <a:pt x="1397289" y="1254637"/>
                    <a:pt x="1361967" y="1268528"/>
                  </a:cubicBezTo>
                  <a:cubicBezTo>
                    <a:pt x="1326645" y="1282419"/>
                    <a:pt x="1354823" y="1282419"/>
                    <a:pt x="1307198" y="1285197"/>
                  </a:cubicBezTo>
                  <a:cubicBezTo>
                    <a:pt x="1259573" y="1287975"/>
                    <a:pt x="1076217" y="1285197"/>
                    <a:pt x="1076217" y="1285197"/>
                  </a:cubicBezTo>
                  <a:cubicBezTo>
                    <a:pt x="992873" y="1284403"/>
                    <a:pt x="877383" y="1291547"/>
                    <a:pt x="807136" y="1280435"/>
                  </a:cubicBezTo>
                  <a:cubicBezTo>
                    <a:pt x="736889" y="1269323"/>
                    <a:pt x="705139" y="1226857"/>
                    <a:pt x="654736" y="1218522"/>
                  </a:cubicBezTo>
                  <a:cubicBezTo>
                    <a:pt x="604333" y="1210187"/>
                    <a:pt x="549564" y="1224078"/>
                    <a:pt x="504717" y="1230428"/>
                  </a:cubicBezTo>
                  <a:cubicBezTo>
                    <a:pt x="459870" y="1236778"/>
                    <a:pt x="418595" y="1249081"/>
                    <a:pt x="385654" y="1256622"/>
                  </a:cubicBezTo>
                  <a:cubicBezTo>
                    <a:pt x="352713" y="1264163"/>
                    <a:pt x="325329" y="1271703"/>
                    <a:pt x="307073" y="1275672"/>
                  </a:cubicBezTo>
                  <a:cubicBezTo>
                    <a:pt x="288817" y="1279641"/>
                    <a:pt x="276117" y="1280435"/>
                    <a:pt x="276117" y="1280435"/>
                  </a:cubicBezTo>
                  <a:lnTo>
                    <a:pt x="23704" y="1278053"/>
                  </a:lnTo>
                  <a:cubicBezTo>
                    <a:pt x="-19952" y="1272497"/>
                    <a:pt x="15766" y="1259003"/>
                    <a:pt x="14179" y="1247097"/>
                  </a:cubicBezTo>
                  <a:cubicBezTo>
                    <a:pt x="12592" y="1235191"/>
                    <a:pt x="13385" y="1234397"/>
                    <a:pt x="14179" y="1206616"/>
                  </a:cubicBezTo>
                  <a:cubicBezTo>
                    <a:pt x="14973" y="1178835"/>
                    <a:pt x="-21142" y="1091919"/>
                    <a:pt x="18942" y="1080410"/>
                  </a:cubicBezTo>
                  <a:cubicBezTo>
                    <a:pt x="59026" y="1068901"/>
                    <a:pt x="155467" y="1145497"/>
                    <a:pt x="254686" y="1137560"/>
                  </a:cubicBezTo>
                  <a:cubicBezTo>
                    <a:pt x="353905" y="1129623"/>
                    <a:pt x="527339" y="1040722"/>
                    <a:pt x="614254" y="1032785"/>
                  </a:cubicBezTo>
                  <a:cubicBezTo>
                    <a:pt x="701169" y="1024848"/>
                    <a:pt x="717045" y="1071679"/>
                    <a:pt x="776179" y="1089935"/>
                  </a:cubicBezTo>
                  <a:cubicBezTo>
                    <a:pt x="835313" y="1108191"/>
                    <a:pt x="886908" y="1140338"/>
                    <a:pt x="969061" y="1142322"/>
                  </a:cubicBezTo>
                  <a:cubicBezTo>
                    <a:pt x="1051214" y="1144306"/>
                    <a:pt x="1160751" y="1135178"/>
                    <a:pt x="1269098" y="1101841"/>
                  </a:cubicBezTo>
                  <a:cubicBezTo>
                    <a:pt x="1377445" y="1068504"/>
                    <a:pt x="1514367" y="998256"/>
                    <a:pt x="1619142" y="942297"/>
                  </a:cubicBezTo>
                  <a:cubicBezTo>
                    <a:pt x="1723917" y="886338"/>
                    <a:pt x="1801307" y="831569"/>
                    <a:pt x="1897748" y="766085"/>
                  </a:cubicBezTo>
                  <a:cubicBezTo>
                    <a:pt x="1994189" y="700601"/>
                    <a:pt x="2088645" y="624004"/>
                    <a:pt x="2197786" y="549391"/>
                  </a:cubicBezTo>
                  <a:cubicBezTo>
                    <a:pt x="2306927" y="474779"/>
                    <a:pt x="2552592" y="318410"/>
                    <a:pt x="2552592" y="318410"/>
                  </a:cubicBezTo>
                  <a:lnTo>
                    <a:pt x="2831198" y="137435"/>
                  </a:lnTo>
                  <a:close/>
                </a:path>
              </a:pathLst>
            </a:custGeom>
            <a:solidFill>
              <a:srgbClr val="A3D6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08426955-EFBE-4B71-9F84-92202AA32754}"/>
                </a:ext>
              </a:extLst>
            </p:cNvPr>
            <p:cNvSpPr/>
            <p:nvPr/>
          </p:nvSpPr>
          <p:spPr>
            <a:xfrm>
              <a:off x="527259" y="5466001"/>
              <a:ext cx="2672576" cy="1164559"/>
            </a:xfrm>
            <a:custGeom>
              <a:avLst/>
              <a:gdLst>
                <a:gd name="connsiteX0" fmla="*/ 2643379 w 3115317"/>
                <a:gd name="connsiteY0" fmla="*/ 121527 h 1296340"/>
                <a:gd name="connsiteX1" fmla="*/ 2741010 w 3115317"/>
                <a:gd name="connsiteY1" fmla="*/ 54852 h 1296340"/>
                <a:gd name="connsiteX2" fmla="*/ 2805304 w 3115317"/>
                <a:gd name="connsiteY2" fmla="*/ 83 h 1296340"/>
                <a:gd name="connsiteX3" fmla="*/ 2948179 w 3115317"/>
                <a:gd name="connsiteY3" fmla="*/ 42946 h 1296340"/>
                <a:gd name="connsiteX4" fmla="*/ 3038666 w 3115317"/>
                <a:gd name="connsiteY4" fmla="*/ 64377 h 1296340"/>
                <a:gd name="connsiteX5" fmla="*/ 3114866 w 3115317"/>
                <a:gd name="connsiteY5" fmla="*/ 95333 h 1296340"/>
                <a:gd name="connsiteX6" fmla="*/ 3002947 w 3115317"/>
                <a:gd name="connsiteY6" fmla="*/ 181058 h 1296340"/>
                <a:gd name="connsiteX7" fmla="*/ 2793397 w 3115317"/>
                <a:gd name="connsiteY7" fmla="*/ 300121 h 1296340"/>
                <a:gd name="connsiteX8" fmla="*/ 2648141 w 3115317"/>
                <a:gd name="connsiteY8" fmla="*/ 414421 h 1296340"/>
                <a:gd name="connsiteX9" fmla="*/ 2495741 w 3115317"/>
                <a:gd name="connsiteY9" fmla="*/ 519196 h 1296340"/>
                <a:gd name="connsiteX10" fmla="*/ 2355247 w 3115317"/>
                <a:gd name="connsiteY10" fmla="*/ 621589 h 1296340"/>
                <a:gd name="connsiteX11" fmla="*/ 2148079 w 3115317"/>
                <a:gd name="connsiteY11" fmla="*/ 757321 h 1296340"/>
                <a:gd name="connsiteX12" fmla="*/ 1917097 w 3115317"/>
                <a:gd name="connsiteY12" fmla="*/ 916864 h 1296340"/>
                <a:gd name="connsiteX13" fmla="*/ 1712310 w 3115317"/>
                <a:gd name="connsiteY13" fmla="*/ 1059739 h 1296340"/>
                <a:gd name="connsiteX14" fmla="*/ 1512285 w 3115317"/>
                <a:gd name="connsiteY14" fmla="*/ 1157371 h 1296340"/>
                <a:gd name="connsiteX15" fmla="*/ 1267016 w 3115317"/>
                <a:gd name="connsiteY15" fmla="*/ 1247858 h 1296340"/>
                <a:gd name="connsiteX16" fmla="*/ 1047941 w 3115317"/>
                <a:gd name="connsiteY16" fmla="*/ 1295483 h 1296340"/>
                <a:gd name="connsiteX17" fmla="*/ 931260 w 3115317"/>
                <a:gd name="connsiteY17" fmla="*/ 1274052 h 1296340"/>
                <a:gd name="connsiteX18" fmla="*/ 812197 w 3115317"/>
                <a:gd name="connsiteY18" fmla="*/ 1219283 h 1296340"/>
                <a:gd name="connsiteX19" fmla="*/ 693135 w 3115317"/>
                <a:gd name="connsiteY19" fmla="*/ 1181183 h 1296340"/>
                <a:gd name="connsiteX20" fmla="*/ 526447 w 3115317"/>
                <a:gd name="connsiteY20" fmla="*/ 1181183 h 1296340"/>
                <a:gd name="connsiteX21" fmla="*/ 388335 w 3115317"/>
                <a:gd name="connsiteY21" fmla="*/ 1231189 h 1296340"/>
                <a:gd name="connsiteX22" fmla="*/ 259747 w 3115317"/>
                <a:gd name="connsiteY22" fmla="*/ 1255002 h 1296340"/>
                <a:gd name="connsiteX23" fmla="*/ 119254 w 3115317"/>
                <a:gd name="connsiteY23" fmla="*/ 1250239 h 1296340"/>
                <a:gd name="connsiteX24" fmla="*/ 26385 w 3115317"/>
                <a:gd name="connsiteY24" fmla="*/ 1214521 h 1296340"/>
                <a:gd name="connsiteX25" fmla="*/ 43054 w 3115317"/>
                <a:gd name="connsiteY25" fmla="*/ 1045452 h 1296340"/>
                <a:gd name="connsiteX26" fmla="*/ 490729 w 3115317"/>
                <a:gd name="connsiteY26" fmla="*/ 907339 h 1296340"/>
                <a:gd name="connsiteX27" fmla="*/ 1145572 w 3115317"/>
                <a:gd name="connsiteY27" fmla="*/ 940677 h 1296340"/>
                <a:gd name="connsiteX28" fmla="*/ 1709929 w 3115317"/>
                <a:gd name="connsiteY28" fmla="*/ 719221 h 1296340"/>
                <a:gd name="connsiteX29" fmla="*/ 2112360 w 3115317"/>
                <a:gd name="connsiteY29" fmla="*/ 445377 h 1296340"/>
                <a:gd name="connsiteX30" fmla="*/ 2379060 w 3115317"/>
                <a:gd name="connsiteY30" fmla="*/ 264402 h 1296340"/>
                <a:gd name="connsiteX31" fmla="*/ 2643379 w 3115317"/>
                <a:gd name="connsiteY31" fmla="*/ 121527 h 129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115317" h="1296340">
                  <a:moveTo>
                    <a:pt x="2643379" y="121527"/>
                  </a:moveTo>
                  <a:cubicBezTo>
                    <a:pt x="2703704" y="86602"/>
                    <a:pt x="2714023" y="75093"/>
                    <a:pt x="2741010" y="54852"/>
                  </a:cubicBezTo>
                  <a:cubicBezTo>
                    <a:pt x="2767997" y="34611"/>
                    <a:pt x="2770776" y="2067"/>
                    <a:pt x="2805304" y="83"/>
                  </a:cubicBezTo>
                  <a:cubicBezTo>
                    <a:pt x="2839832" y="-1901"/>
                    <a:pt x="2909285" y="32230"/>
                    <a:pt x="2948179" y="42946"/>
                  </a:cubicBezTo>
                  <a:cubicBezTo>
                    <a:pt x="2987073" y="53662"/>
                    <a:pt x="3010885" y="55646"/>
                    <a:pt x="3038666" y="64377"/>
                  </a:cubicBezTo>
                  <a:cubicBezTo>
                    <a:pt x="3066447" y="73108"/>
                    <a:pt x="3120819" y="75886"/>
                    <a:pt x="3114866" y="95333"/>
                  </a:cubicBezTo>
                  <a:cubicBezTo>
                    <a:pt x="3108913" y="114780"/>
                    <a:pt x="3056525" y="146927"/>
                    <a:pt x="3002947" y="181058"/>
                  </a:cubicBezTo>
                  <a:cubicBezTo>
                    <a:pt x="2949369" y="215189"/>
                    <a:pt x="2852531" y="261227"/>
                    <a:pt x="2793397" y="300121"/>
                  </a:cubicBezTo>
                  <a:cubicBezTo>
                    <a:pt x="2734263" y="339015"/>
                    <a:pt x="2697750" y="377909"/>
                    <a:pt x="2648141" y="414421"/>
                  </a:cubicBezTo>
                  <a:cubicBezTo>
                    <a:pt x="2598532" y="450934"/>
                    <a:pt x="2544557" y="484668"/>
                    <a:pt x="2495741" y="519196"/>
                  </a:cubicBezTo>
                  <a:cubicBezTo>
                    <a:pt x="2446925" y="553724"/>
                    <a:pt x="2413191" y="581902"/>
                    <a:pt x="2355247" y="621589"/>
                  </a:cubicBezTo>
                  <a:cubicBezTo>
                    <a:pt x="2297303" y="661276"/>
                    <a:pt x="2221104" y="708109"/>
                    <a:pt x="2148079" y="757321"/>
                  </a:cubicBezTo>
                  <a:cubicBezTo>
                    <a:pt x="2075054" y="806533"/>
                    <a:pt x="1917097" y="916864"/>
                    <a:pt x="1917097" y="916864"/>
                  </a:cubicBezTo>
                  <a:cubicBezTo>
                    <a:pt x="1844469" y="967267"/>
                    <a:pt x="1779779" y="1019655"/>
                    <a:pt x="1712310" y="1059739"/>
                  </a:cubicBezTo>
                  <a:cubicBezTo>
                    <a:pt x="1644841" y="1099823"/>
                    <a:pt x="1586501" y="1126018"/>
                    <a:pt x="1512285" y="1157371"/>
                  </a:cubicBezTo>
                  <a:cubicBezTo>
                    <a:pt x="1438069" y="1188724"/>
                    <a:pt x="1344407" y="1224839"/>
                    <a:pt x="1267016" y="1247858"/>
                  </a:cubicBezTo>
                  <a:cubicBezTo>
                    <a:pt x="1189625" y="1270877"/>
                    <a:pt x="1103900" y="1291117"/>
                    <a:pt x="1047941" y="1295483"/>
                  </a:cubicBezTo>
                  <a:cubicBezTo>
                    <a:pt x="991982" y="1299849"/>
                    <a:pt x="970551" y="1286752"/>
                    <a:pt x="931260" y="1274052"/>
                  </a:cubicBezTo>
                  <a:cubicBezTo>
                    <a:pt x="891969" y="1261352"/>
                    <a:pt x="851884" y="1234761"/>
                    <a:pt x="812197" y="1219283"/>
                  </a:cubicBezTo>
                  <a:cubicBezTo>
                    <a:pt x="772510" y="1203805"/>
                    <a:pt x="740760" y="1187533"/>
                    <a:pt x="693135" y="1181183"/>
                  </a:cubicBezTo>
                  <a:cubicBezTo>
                    <a:pt x="645510" y="1174833"/>
                    <a:pt x="577247" y="1172849"/>
                    <a:pt x="526447" y="1181183"/>
                  </a:cubicBezTo>
                  <a:cubicBezTo>
                    <a:pt x="475647" y="1189517"/>
                    <a:pt x="432785" y="1218886"/>
                    <a:pt x="388335" y="1231189"/>
                  </a:cubicBezTo>
                  <a:cubicBezTo>
                    <a:pt x="343885" y="1243492"/>
                    <a:pt x="304594" y="1251827"/>
                    <a:pt x="259747" y="1255002"/>
                  </a:cubicBezTo>
                  <a:cubicBezTo>
                    <a:pt x="214900" y="1258177"/>
                    <a:pt x="158148" y="1256986"/>
                    <a:pt x="119254" y="1250239"/>
                  </a:cubicBezTo>
                  <a:cubicBezTo>
                    <a:pt x="80360" y="1243492"/>
                    <a:pt x="39085" y="1248652"/>
                    <a:pt x="26385" y="1214521"/>
                  </a:cubicBezTo>
                  <a:cubicBezTo>
                    <a:pt x="13685" y="1180390"/>
                    <a:pt x="-34337" y="1096649"/>
                    <a:pt x="43054" y="1045452"/>
                  </a:cubicBezTo>
                  <a:cubicBezTo>
                    <a:pt x="120445" y="994255"/>
                    <a:pt x="306976" y="924802"/>
                    <a:pt x="490729" y="907339"/>
                  </a:cubicBezTo>
                  <a:cubicBezTo>
                    <a:pt x="674482" y="889877"/>
                    <a:pt x="942372" y="972030"/>
                    <a:pt x="1145572" y="940677"/>
                  </a:cubicBezTo>
                  <a:cubicBezTo>
                    <a:pt x="1348772" y="909324"/>
                    <a:pt x="1548798" y="801771"/>
                    <a:pt x="1709929" y="719221"/>
                  </a:cubicBezTo>
                  <a:cubicBezTo>
                    <a:pt x="1871060" y="636671"/>
                    <a:pt x="2112360" y="445377"/>
                    <a:pt x="2112360" y="445377"/>
                  </a:cubicBezTo>
                  <a:cubicBezTo>
                    <a:pt x="2223882" y="369574"/>
                    <a:pt x="2287382" y="319171"/>
                    <a:pt x="2379060" y="264402"/>
                  </a:cubicBezTo>
                  <a:cubicBezTo>
                    <a:pt x="2470738" y="209633"/>
                    <a:pt x="2583054" y="156452"/>
                    <a:pt x="2643379" y="121527"/>
                  </a:cubicBezTo>
                  <a:close/>
                </a:path>
              </a:pathLst>
            </a:custGeom>
            <a:solidFill>
              <a:srgbClr val="B9E4E8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5D9A835-473A-4A4C-9C59-3FA4D0BAD5A8}"/>
                </a:ext>
              </a:extLst>
            </p:cNvPr>
            <p:cNvSpPr/>
            <p:nvPr/>
          </p:nvSpPr>
          <p:spPr>
            <a:xfrm>
              <a:off x="540103" y="5311140"/>
              <a:ext cx="2513143" cy="1192951"/>
            </a:xfrm>
            <a:custGeom>
              <a:avLst/>
              <a:gdLst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8838 w 2893488"/>
                <a:gd name="connsiteY16" fmla="*/ 641573 h 1275018"/>
                <a:gd name="connsiteX17" fmla="*/ 2059288 w 2893488"/>
                <a:gd name="connsiteY17" fmla="*/ 784448 h 1275018"/>
                <a:gd name="connsiteX18" fmla="*/ 1825925 w 2893488"/>
                <a:gd name="connsiteY18" fmla="*/ 932086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2059288 w 2893488"/>
                <a:gd name="connsiteY17" fmla="*/ 784448 h 1275018"/>
                <a:gd name="connsiteX18" fmla="*/ 1825925 w 2893488"/>
                <a:gd name="connsiteY18" fmla="*/ 932086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25925 w 2893488"/>
                <a:gd name="connsiteY18" fmla="*/ 932086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14019 w 2893488"/>
                <a:gd name="connsiteY18" fmla="*/ 986855 h 1275018"/>
                <a:gd name="connsiteX19" fmla="*/ 1666382 w 2893488"/>
                <a:gd name="connsiteY19" fmla="*/ 1029717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68738 w 2893488"/>
                <a:gd name="connsiteY20" fmla="*/ 1124967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901893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35400 w 2893488"/>
                <a:gd name="connsiteY20" fmla="*/ 1213073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894749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35400 w 2893488"/>
                <a:gd name="connsiteY20" fmla="*/ 1213073 h 1275018"/>
                <a:gd name="connsiteX21" fmla="*/ 1278238 w 2893488"/>
                <a:gd name="connsiteY21" fmla="*/ 1194023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275018"/>
                <a:gd name="connsiteX1" fmla="*/ 192388 w 2893488"/>
                <a:gd name="connsiteY1" fmla="*/ 865411 h 1275018"/>
                <a:gd name="connsiteX2" fmla="*/ 401938 w 2893488"/>
                <a:gd name="connsiteY2" fmla="*/ 851123 h 1275018"/>
                <a:gd name="connsiteX3" fmla="*/ 609107 w 2893488"/>
                <a:gd name="connsiteY3" fmla="*/ 784448 h 1275018"/>
                <a:gd name="connsiteX4" fmla="*/ 804369 w 2893488"/>
                <a:gd name="connsiteY4" fmla="*/ 753492 h 1275018"/>
                <a:gd name="connsiteX5" fmla="*/ 1094882 w 2893488"/>
                <a:gd name="connsiteY5" fmla="*/ 820167 h 1275018"/>
                <a:gd name="connsiteX6" fmla="*/ 1356819 w 2893488"/>
                <a:gd name="connsiteY6" fmla="*/ 674911 h 1275018"/>
                <a:gd name="connsiteX7" fmla="*/ 1944988 w 2893488"/>
                <a:gd name="connsiteY7" fmla="*/ 224855 h 1275018"/>
                <a:gd name="connsiteX8" fmla="*/ 2090244 w 2893488"/>
                <a:gd name="connsiteY8" fmla="*/ 93886 h 1275018"/>
                <a:gd name="connsiteX9" fmla="*/ 2183113 w 2893488"/>
                <a:gd name="connsiteY9" fmla="*/ 3398 h 1275018"/>
                <a:gd name="connsiteX10" fmla="*/ 2237882 w 2893488"/>
                <a:gd name="connsiteY10" fmla="*/ 17686 h 1275018"/>
                <a:gd name="connsiteX11" fmla="*/ 2490294 w 2893488"/>
                <a:gd name="connsiteY11" fmla="*/ 91505 h 1275018"/>
                <a:gd name="connsiteX12" fmla="*/ 2716513 w 2893488"/>
                <a:gd name="connsiteY12" fmla="*/ 158180 h 1275018"/>
                <a:gd name="connsiteX13" fmla="*/ 2861769 w 2893488"/>
                <a:gd name="connsiteY13" fmla="*/ 198661 h 1275018"/>
                <a:gd name="connsiteX14" fmla="*/ 2866532 w 2893488"/>
                <a:gd name="connsiteY14" fmla="*/ 298673 h 1275018"/>
                <a:gd name="connsiteX15" fmla="*/ 2564113 w 2893488"/>
                <a:gd name="connsiteY15" fmla="*/ 460598 h 1275018"/>
                <a:gd name="connsiteX16" fmla="*/ 2260449 w 2893488"/>
                <a:gd name="connsiteY16" fmla="*/ 708685 h 1275018"/>
                <a:gd name="connsiteX17" fmla="*/ 1983787 w 2893488"/>
                <a:gd name="connsiteY17" fmla="*/ 894749 h 1275018"/>
                <a:gd name="connsiteX18" fmla="*/ 1814019 w 2893488"/>
                <a:gd name="connsiteY18" fmla="*/ 986855 h 1275018"/>
                <a:gd name="connsiteX19" fmla="*/ 1635426 w 2893488"/>
                <a:gd name="connsiteY19" fmla="*/ 1117823 h 1275018"/>
                <a:gd name="connsiteX20" fmla="*/ 1435400 w 2893488"/>
                <a:gd name="connsiteY20" fmla="*/ 1213073 h 1275018"/>
                <a:gd name="connsiteX21" fmla="*/ 1280619 w 2893488"/>
                <a:gd name="connsiteY21" fmla="*/ 1263080 h 1275018"/>
                <a:gd name="connsiteX22" fmla="*/ 1063925 w 2893488"/>
                <a:gd name="connsiteY22" fmla="*/ 1244030 h 1275018"/>
                <a:gd name="connsiteX23" fmla="*/ 904382 w 2893488"/>
                <a:gd name="connsiteY23" fmla="*/ 1265461 h 1275018"/>
                <a:gd name="connsiteX24" fmla="*/ 766269 w 2893488"/>
                <a:gd name="connsiteY24" fmla="*/ 1232123 h 1275018"/>
                <a:gd name="connsiteX25" fmla="*/ 675782 w 2893488"/>
                <a:gd name="connsiteY25" fmla="*/ 1179736 h 1275018"/>
                <a:gd name="connsiteX26" fmla="*/ 478138 w 2893488"/>
                <a:gd name="connsiteY26" fmla="*/ 1182117 h 1275018"/>
                <a:gd name="connsiteX27" fmla="*/ 313832 w 2893488"/>
                <a:gd name="connsiteY27" fmla="*/ 1246411 h 1275018"/>
                <a:gd name="connsiteX28" fmla="*/ 173338 w 2893488"/>
                <a:gd name="connsiteY28" fmla="*/ 1274986 h 1275018"/>
                <a:gd name="connsiteX29" fmla="*/ 49513 w 2893488"/>
                <a:gd name="connsiteY29" fmla="*/ 1241648 h 1275018"/>
                <a:gd name="connsiteX30" fmla="*/ 16175 w 2893488"/>
                <a:gd name="connsiteY30" fmla="*/ 1224980 h 1275018"/>
                <a:gd name="connsiteX31" fmla="*/ 11413 w 2893488"/>
                <a:gd name="connsiteY31" fmla="*/ 1008286 h 1275018"/>
                <a:gd name="connsiteX32" fmla="*/ 9032 w 2893488"/>
                <a:gd name="connsiteY32" fmla="*/ 910655 h 1275018"/>
                <a:gd name="connsiteX33" fmla="*/ 16175 w 2893488"/>
                <a:gd name="connsiteY33" fmla="*/ 810642 h 1275018"/>
                <a:gd name="connsiteX0" fmla="*/ 16175 w 2893488"/>
                <a:gd name="connsiteY0" fmla="*/ 810642 h 1327376"/>
                <a:gd name="connsiteX1" fmla="*/ 192388 w 2893488"/>
                <a:gd name="connsiteY1" fmla="*/ 865411 h 1327376"/>
                <a:gd name="connsiteX2" fmla="*/ 401938 w 2893488"/>
                <a:gd name="connsiteY2" fmla="*/ 851123 h 1327376"/>
                <a:gd name="connsiteX3" fmla="*/ 609107 w 2893488"/>
                <a:gd name="connsiteY3" fmla="*/ 784448 h 1327376"/>
                <a:gd name="connsiteX4" fmla="*/ 804369 w 2893488"/>
                <a:gd name="connsiteY4" fmla="*/ 753492 h 1327376"/>
                <a:gd name="connsiteX5" fmla="*/ 1094882 w 2893488"/>
                <a:gd name="connsiteY5" fmla="*/ 820167 h 1327376"/>
                <a:gd name="connsiteX6" fmla="*/ 1356819 w 2893488"/>
                <a:gd name="connsiteY6" fmla="*/ 674911 h 1327376"/>
                <a:gd name="connsiteX7" fmla="*/ 1944988 w 2893488"/>
                <a:gd name="connsiteY7" fmla="*/ 224855 h 1327376"/>
                <a:gd name="connsiteX8" fmla="*/ 2090244 w 2893488"/>
                <a:gd name="connsiteY8" fmla="*/ 93886 h 1327376"/>
                <a:gd name="connsiteX9" fmla="*/ 2183113 w 2893488"/>
                <a:gd name="connsiteY9" fmla="*/ 3398 h 1327376"/>
                <a:gd name="connsiteX10" fmla="*/ 2237882 w 2893488"/>
                <a:gd name="connsiteY10" fmla="*/ 17686 h 1327376"/>
                <a:gd name="connsiteX11" fmla="*/ 2490294 w 2893488"/>
                <a:gd name="connsiteY11" fmla="*/ 91505 h 1327376"/>
                <a:gd name="connsiteX12" fmla="*/ 2716513 w 2893488"/>
                <a:gd name="connsiteY12" fmla="*/ 158180 h 1327376"/>
                <a:gd name="connsiteX13" fmla="*/ 2861769 w 2893488"/>
                <a:gd name="connsiteY13" fmla="*/ 198661 h 1327376"/>
                <a:gd name="connsiteX14" fmla="*/ 2866532 w 2893488"/>
                <a:gd name="connsiteY14" fmla="*/ 298673 h 1327376"/>
                <a:gd name="connsiteX15" fmla="*/ 2564113 w 2893488"/>
                <a:gd name="connsiteY15" fmla="*/ 460598 h 1327376"/>
                <a:gd name="connsiteX16" fmla="*/ 2260449 w 2893488"/>
                <a:gd name="connsiteY16" fmla="*/ 708685 h 1327376"/>
                <a:gd name="connsiteX17" fmla="*/ 1983787 w 2893488"/>
                <a:gd name="connsiteY17" fmla="*/ 894749 h 1327376"/>
                <a:gd name="connsiteX18" fmla="*/ 1814019 w 2893488"/>
                <a:gd name="connsiteY18" fmla="*/ 986855 h 1327376"/>
                <a:gd name="connsiteX19" fmla="*/ 1635426 w 2893488"/>
                <a:gd name="connsiteY19" fmla="*/ 1117823 h 1327376"/>
                <a:gd name="connsiteX20" fmla="*/ 1435400 w 2893488"/>
                <a:gd name="connsiteY20" fmla="*/ 1213073 h 1327376"/>
                <a:gd name="connsiteX21" fmla="*/ 1280619 w 2893488"/>
                <a:gd name="connsiteY21" fmla="*/ 1263080 h 1327376"/>
                <a:gd name="connsiteX22" fmla="*/ 1054400 w 2893488"/>
                <a:gd name="connsiteY22" fmla="*/ 1327374 h 1327376"/>
                <a:gd name="connsiteX23" fmla="*/ 904382 w 2893488"/>
                <a:gd name="connsiteY23" fmla="*/ 1265461 h 1327376"/>
                <a:gd name="connsiteX24" fmla="*/ 766269 w 2893488"/>
                <a:gd name="connsiteY24" fmla="*/ 1232123 h 1327376"/>
                <a:gd name="connsiteX25" fmla="*/ 675782 w 2893488"/>
                <a:gd name="connsiteY25" fmla="*/ 1179736 h 1327376"/>
                <a:gd name="connsiteX26" fmla="*/ 478138 w 2893488"/>
                <a:gd name="connsiteY26" fmla="*/ 1182117 h 1327376"/>
                <a:gd name="connsiteX27" fmla="*/ 313832 w 2893488"/>
                <a:gd name="connsiteY27" fmla="*/ 1246411 h 1327376"/>
                <a:gd name="connsiteX28" fmla="*/ 173338 w 2893488"/>
                <a:gd name="connsiteY28" fmla="*/ 1274986 h 1327376"/>
                <a:gd name="connsiteX29" fmla="*/ 49513 w 2893488"/>
                <a:gd name="connsiteY29" fmla="*/ 1241648 h 1327376"/>
                <a:gd name="connsiteX30" fmla="*/ 16175 w 2893488"/>
                <a:gd name="connsiteY30" fmla="*/ 1224980 h 1327376"/>
                <a:gd name="connsiteX31" fmla="*/ 11413 w 2893488"/>
                <a:gd name="connsiteY31" fmla="*/ 1008286 h 1327376"/>
                <a:gd name="connsiteX32" fmla="*/ 9032 w 2893488"/>
                <a:gd name="connsiteY32" fmla="*/ 910655 h 1327376"/>
                <a:gd name="connsiteX33" fmla="*/ 16175 w 2893488"/>
                <a:gd name="connsiteY33" fmla="*/ 810642 h 1327376"/>
                <a:gd name="connsiteX0" fmla="*/ 16175 w 2893488"/>
                <a:gd name="connsiteY0" fmla="*/ 810642 h 1329413"/>
                <a:gd name="connsiteX1" fmla="*/ 192388 w 2893488"/>
                <a:gd name="connsiteY1" fmla="*/ 865411 h 1329413"/>
                <a:gd name="connsiteX2" fmla="*/ 401938 w 2893488"/>
                <a:gd name="connsiteY2" fmla="*/ 851123 h 1329413"/>
                <a:gd name="connsiteX3" fmla="*/ 609107 w 2893488"/>
                <a:gd name="connsiteY3" fmla="*/ 784448 h 1329413"/>
                <a:gd name="connsiteX4" fmla="*/ 804369 w 2893488"/>
                <a:gd name="connsiteY4" fmla="*/ 753492 h 1329413"/>
                <a:gd name="connsiteX5" fmla="*/ 1094882 w 2893488"/>
                <a:gd name="connsiteY5" fmla="*/ 820167 h 1329413"/>
                <a:gd name="connsiteX6" fmla="*/ 1356819 w 2893488"/>
                <a:gd name="connsiteY6" fmla="*/ 674911 h 1329413"/>
                <a:gd name="connsiteX7" fmla="*/ 1944988 w 2893488"/>
                <a:gd name="connsiteY7" fmla="*/ 224855 h 1329413"/>
                <a:gd name="connsiteX8" fmla="*/ 2090244 w 2893488"/>
                <a:gd name="connsiteY8" fmla="*/ 93886 h 1329413"/>
                <a:gd name="connsiteX9" fmla="*/ 2183113 w 2893488"/>
                <a:gd name="connsiteY9" fmla="*/ 3398 h 1329413"/>
                <a:gd name="connsiteX10" fmla="*/ 2237882 w 2893488"/>
                <a:gd name="connsiteY10" fmla="*/ 17686 h 1329413"/>
                <a:gd name="connsiteX11" fmla="*/ 2490294 w 2893488"/>
                <a:gd name="connsiteY11" fmla="*/ 91505 h 1329413"/>
                <a:gd name="connsiteX12" fmla="*/ 2716513 w 2893488"/>
                <a:gd name="connsiteY12" fmla="*/ 158180 h 1329413"/>
                <a:gd name="connsiteX13" fmla="*/ 2861769 w 2893488"/>
                <a:gd name="connsiteY13" fmla="*/ 198661 h 1329413"/>
                <a:gd name="connsiteX14" fmla="*/ 2866532 w 2893488"/>
                <a:gd name="connsiteY14" fmla="*/ 298673 h 1329413"/>
                <a:gd name="connsiteX15" fmla="*/ 2564113 w 2893488"/>
                <a:gd name="connsiteY15" fmla="*/ 460598 h 1329413"/>
                <a:gd name="connsiteX16" fmla="*/ 2260449 w 2893488"/>
                <a:gd name="connsiteY16" fmla="*/ 708685 h 1329413"/>
                <a:gd name="connsiteX17" fmla="*/ 1983787 w 2893488"/>
                <a:gd name="connsiteY17" fmla="*/ 894749 h 1329413"/>
                <a:gd name="connsiteX18" fmla="*/ 1814019 w 2893488"/>
                <a:gd name="connsiteY18" fmla="*/ 986855 h 1329413"/>
                <a:gd name="connsiteX19" fmla="*/ 1635426 w 2893488"/>
                <a:gd name="connsiteY19" fmla="*/ 1117823 h 1329413"/>
                <a:gd name="connsiteX20" fmla="*/ 1435400 w 2893488"/>
                <a:gd name="connsiteY20" fmla="*/ 1213073 h 1329413"/>
                <a:gd name="connsiteX21" fmla="*/ 1280619 w 2893488"/>
                <a:gd name="connsiteY21" fmla="*/ 1263080 h 1329413"/>
                <a:gd name="connsiteX22" fmla="*/ 1054400 w 2893488"/>
                <a:gd name="connsiteY22" fmla="*/ 1327374 h 1329413"/>
                <a:gd name="connsiteX23" fmla="*/ 882951 w 2893488"/>
                <a:gd name="connsiteY23" fmla="*/ 1305942 h 1329413"/>
                <a:gd name="connsiteX24" fmla="*/ 766269 w 2893488"/>
                <a:gd name="connsiteY24" fmla="*/ 1232123 h 1329413"/>
                <a:gd name="connsiteX25" fmla="*/ 675782 w 2893488"/>
                <a:gd name="connsiteY25" fmla="*/ 1179736 h 1329413"/>
                <a:gd name="connsiteX26" fmla="*/ 478138 w 2893488"/>
                <a:gd name="connsiteY26" fmla="*/ 1182117 h 1329413"/>
                <a:gd name="connsiteX27" fmla="*/ 313832 w 2893488"/>
                <a:gd name="connsiteY27" fmla="*/ 1246411 h 1329413"/>
                <a:gd name="connsiteX28" fmla="*/ 173338 w 2893488"/>
                <a:gd name="connsiteY28" fmla="*/ 1274986 h 1329413"/>
                <a:gd name="connsiteX29" fmla="*/ 49513 w 2893488"/>
                <a:gd name="connsiteY29" fmla="*/ 1241648 h 1329413"/>
                <a:gd name="connsiteX30" fmla="*/ 16175 w 2893488"/>
                <a:gd name="connsiteY30" fmla="*/ 1224980 h 1329413"/>
                <a:gd name="connsiteX31" fmla="*/ 11413 w 2893488"/>
                <a:gd name="connsiteY31" fmla="*/ 1008286 h 1329413"/>
                <a:gd name="connsiteX32" fmla="*/ 9032 w 2893488"/>
                <a:gd name="connsiteY32" fmla="*/ 910655 h 1329413"/>
                <a:gd name="connsiteX33" fmla="*/ 16175 w 2893488"/>
                <a:gd name="connsiteY33" fmla="*/ 810642 h 1329413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5782 w 2893488"/>
                <a:gd name="connsiteY25" fmla="*/ 1179736 h 1329121"/>
                <a:gd name="connsiteX26" fmla="*/ 478138 w 2893488"/>
                <a:gd name="connsiteY26" fmla="*/ 1182117 h 1329121"/>
                <a:gd name="connsiteX27" fmla="*/ 313832 w 2893488"/>
                <a:gd name="connsiteY27" fmla="*/ 1246411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78138 w 2893488"/>
                <a:gd name="connsiteY26" fmla="*/ 1182117 h 1329121"/>
                <a:gd name="connsiteX27" fmla="*/ 313832 w 2893488"/>
                <a:gd name="connsiteY27" fmla="*/ 1246411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313832 w 2893488"/>
                <a:gd name="connsiteY27" fmla="*/ 1246411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287638 w 2893488"/>
                <a:gd name="connsiteY27" fmla="*/ 1313086 h 1329121"/>
                <a:gd name="connsiteX28" fmla="*/ 173338 w 2893488"/>
                <a:gd name="connsiteY28" fmla="*/ 1274986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287638 w 2893488"/>
                <a:gd name="connsiteY27" fmla="*/ 1313086 h 1329121"/>
                <a:gd name="connsiteX28" fmla="*/ 147144 w 2893488"/>
                <a:gd name="connsiteY28" fmla="*/ 1310705 h 1329121"/>
                <a:gd name="connsiteX29" fmla="*/ 49513 w 2893488"/>
                <a:gd name="connsiteY29" fmla="*/ 1241648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121"/>
                <a:gd name="connsiteX1" fmla="*/ 192388 w 2893488"/>
                <a:gd name="connsiteY1" fmla="*/ 865411 h 1329121"/>
                <a:gd name="connsiteX2" fmla="*/ 401938 w 2893488"/>
                <a:gd name="connsiteY2" fmla="*/ 851123 h 1329121"/>
                <a:gd name="connsiteX3" fmla="*/ 609107 w 2893488"/>
                <a:gd name="connsiteY3" fmla="*/ 784448 h 1329121"/>
                <a:gd name="connsiteX4" fmla="*/ 804369 w 2893488"/>
                <a:gd name="connsiteY4" fmla="*/ 753492 h 1329121"/>
                <a:gd name="connsiteX5" fmla="*/ 1094882 w 2893488"/>
                <a:gd name="connsiteY5" fmla="*/ 820167 h 1329121"/>
                <a:gd name="connsiteX6" fmla="*/ 1356819 w 2893488"/>
                <a:gd name="connsiteY6" fmla="*/ 674911 h 1329121"/>
                <a:gd name="connsiteX7" fmla="*/ 1944988 w 2893488"/>
                <a:gd name="connsiteY7" fmla="*/ 224855 h 1329121"/>
                <a:gd name="connsiteX8" fmla="*/ 2090244 w 2893488"/>
                <a:gd name="connsiteY8" fmla="*/ 93886 h 1329121"/>
                <a:gd name="connsiteX9" fmla="*/ 2183113 w 2893488"/>
                <a:gd name="connsiteY9" fmla="*/ 3398 h 1329121"/>
                <a:gd name="connsiteX10" fmla="*/ 2237882 w 2893488"/>
                <a:gd name="connsiteY10" fmla="*/ 17686 h 1329121"/>
                <a:gd name="connsiteX11" fmla="*/ 2490294 w 2893488"/>
                <a:gd name="connsiteY11" fmla="*/ 91505 h 1329121"/>
                <a:gd name="connsiteX12" fmla="*/ 2716513 w 2893488"/>
                <a:gd name="connsiteY12" fmla="*/ 158180 h 1329121"/>
                <a:gd name="connsiteX13" fmla="*/ 2861769 w 2893488"/>
                <a:gd name="connsiteY13" fmla="*/ 198661 h 1329121"/>
                <a:gd name="connsiteX14" fmla="*/ 2866532 w 2893488"/>
                <a:gd name="connsiteY14" fmla="*/ 298673 h 1329121"/>
                <a:gd name="connsiteX15" fmla="*/ 2564113 w 2893488"/>
                <a:gd name="connsiteY15" fmla="*/ 460598 h 1329121"/>
                <a:gd name="connsiteX16" fmla="*/ 2260449 w 2893488"/>
                <a:gd name="connsiteY16" fmla="*/ 708685 h 1329121"/>
                <a:gd name="connsiteX17" fmla="*/ 1983787 w 2893488"/>
                <a:gd name="connsiteY17" fmla="*/ 894749 h 1329121"/>
                <a:gd name="connsiteX18" fmla="*/ 1814019 w 2893488"/>
                <a:gd name="connsiteY18" fmla="*/ 986855 h 1329121"/>
                <a:gd name="connsiteX19" fmla="*/ 1635426 w 2893488"/>
                <a:gd name="connsiteY19" fmla="*/ 1117823 h 1329121"/>
                <a:gd name="connsiteX20" fmla="*/ 1435400 w 2893488"/>
                <a:gd name="connsiteY20" fmla="*/ 1213073 h 1329121"/>
                <a:gd name="connsiteX21" fmla="*/ 1280619 w 2893488"/>
                <a:gd name="connsiteY21" fmla="*/ 1263080 h 1329121"/>
                <a:gd name="connsiteX22" fmla="*/ 1054400 w 2893488"/>
                <a:gd name="connsiteY22" fmla="*/ 1327374 h 1329121"/>
                <a:gd name="connsiteX23" fmla="*/ 882951 w 2893488"/>
                <a:gd name="connsiteY23" fmla="*/ 1305942 h 1329121"/>
                <a:gd name="connsiteX24" fmla="*/ 744837 w 2893488"/>
                <a:gd name="connsiteY24" fmla="*/ 1253554 h 1329121"/>
                <a:gd name="connsiteX25" fmla="*/ 671020 w 2893488"/>
                <a:gd name="connsiteY25" fmla="*/ 1201168 h 1329121"/>
                <a:gd name="connsiteX26" fmla="*/ 466231 w 2893488"/>
                <a:gd name="connsiteY26" fmla="*/ 1253555 h 1329121"/>
                <a:gd name="connsiteX27" fmla="*/ 287638 w 2893488"/>
                <a:gd name="connsiteY27" fmla="*/ 1313086 h 1329121"/>
                <a:gd name="connsiteX28" fmla="*/ 147144 w 2893488"/>
                <a:gd name="connsiteY28" fmla="*/ 1310705 h 1329121"/>
                <a:gd name="connsiteX29" fmla="*/ 35226 w 2893488"/>
                <a:gd name="connsiteY29" fmla="*/ 1272604 h 1329121"/>
                <a:gd name="connsiteX30" fmla="*/ 16175 w 2893488"/>
                <a:gd name="connsiteY30" fmla="*/ 1224980 h 1329121"/>
                <a:gd name="connsiteX31" fmla="*/ 11413 w 2893488"/>
                <a:gd name="connsiteY31" fmla="*/ 1008286 h 1329121"/>
                <a:gd name="connsiteX32" fmla="*/ 9032 w 2893488"/>
                <a:gd name="connsiteY32" fmla="*/ 910655 h 1329121"/>
                <a:gd name="connsiteX33" fmla="*/ 16175 w 2893488"/>
                <a:gd name="connsiteY33" fmla="*/ 810642 h 1329121"/>
                <a:gd name="connsiteX0" fmla="*/ 16175 w 2893488"/>
                <a:gd name="connsiteY0" fmla="*/ 810642 h 1329040"/>
                <a:gd name="connsiteX1" fmla="*/ 192388 w 2893488"/>
                <a:gd name="connsiteY1" fmla="*/ 865411 h 1329040"/>
                <a:gd name="connsiteX2" fmla="*/ 401938 w 2893488"/>
                <a:gd name="connsiteY2" fmla="*/ 851123 h 1329040"/>
                <a:gd name="connsiteX3" fmla="*/ 609107 w 2893488"/>
                <a:gd name="connsiteY3" fmla="*/ 784448 h 1329040"/>
                <a:gd name="connsiteX4" fmla="*/ 804369 w 2893488"/>
                <a:gd name="connsiteY4" fmla="*/ 753492 h 1329040"/>
                <a:gd name="connsiteX5" fmla="*/ 1094882 w 2893488"/>
                <a:gd name="connsiteY5" fmla="*/ 820167 h 1329040"/>
                <a:gd name="connsiteX6" fmla="*/ 1356819 w 2893488"/>
                <a:gd name="connsiteY6" fmla="*/ 674911 h 1329040"/>
                <a:gd name="connsiteX7" fmla="*/ 1944988 w 2893488"/>
                <a:gd name="connsiteY7" fmla="*/ 224855 h 1329040"/>
                <a:gd name="connsiteX8" fmla="*/ 2090244 w 2893488"/>
                <a:gd name="connsiteY8" fmla="*/ 93886 h 1329040"/>
                <a:gd name="connsiteX9" fmla="*/ 2183113 w 2893488"/>
                <a:gd name="connsiteY9" fmla="*/ 3398 h 1329040"/>
                <a:gd name="connsiteX10" fmla="*/ 2237882 w 2893488"/>
                <a:gd name="connsiteY10" fmla="*/ 17686 h 1329040"/>
                <a:gd name="connsiteX11" fmla="*/ 2490294 w 2893488"/>
                <a:gd name="connsiteY11" fmla="*/ 91505 h 1329040"/>
                <a:gd name="connsiteX12" fmla="*/ 2716513 w 2893488"/>
                <a:gd name="connsiteY12" fmla="*/ 158180 h 1329040"/>
                <a:gd name="connsiteX13" fmla="*/ 2861769 w 2893488"/>
                <a:gd name="connsiteY13" fmla="*/ 198661 h 1329040"/>
                <a:gd name="connsiteX14" fmla="*/ 2866532 w 2893488"/>
                <a:gd name="connsiteY14" fmla="*/ 298673 h 1329040"/>
                <a:gd name="connsiteX15" fmla="*/ 2564113 w 2893488"/>
                <a:gd name="connsiteY15" fmla="*/ 460598 h 1329040"/>
                <a:gd name="connsiteX16" fmla="*/ 2260449 w 2893488"/>
                <a:gd name="connsiteY16" fmla="*/ 708685 h 1329040"/>
                <a:gd name="connsiteX17" fmla="*/ 1983787 w 2893488"/>
                <a:gd name="connsiteY17" fmla="*/ 894749 h 1329040"/>
                <a:gd name="connsiteX18" fmla="*/ 1814019 w 2893488"/>
                <a:gd name="connsiteY18" fmla="*/ 986855 h 1329040"/>
                <a:gd name="connsiteX19" fmla="*/ 1635426 w 2893488"/>
                <a:gd name="connsiteY19" fmla="*/ 1117823 h 1329040"/>
                <a:gd name="connsiteX20" fmla="*/ 1435400 w 2893488"/>
                <a:gd name="connsiteY20" fmla="*/ 1213073 h 1329040"/>
                <a:gd name="connsiteX21" fmla="*/ 1280619 w 2893488"/>
                <a:gd name="connsiteY21" fmla="*/ 1263080 h 1329040"/>
                <a:gd name="connsiteX22" fmla="*/ 1054400 w 2893488"/>
                <a:gd name="connsiteY22" fmla="*/ 1327374 h 1329040"/>
                <a:gd name="connsiteX23" fmla="*/ 882951 w 2893488"/>
                <a:gd name="connsiteY23" fmla="*/ 1305942 h 1329040"/>
                <a:gd name="connsiteX24" fmla="*/ 775794 w 2893488"/>
                <a:gd name="connsiteY24" fmla="*/ 1260698 h 1329040"/>
                <a:gd name="connsiteX25" fmla="*/ 671020 w 2893488"/>
                <a:gd name="connsiteY25" fmla="*/ 1201168 h 1329040"/>
                <a:gd name="connsiteX26" fmla="*/ 466231 w 2893488"/>
                <a:gd name="connsiteY26" fmla="*/ 1253555 h 1329040"/>
                <a:gd name="connsiteX27" fmla="*/ 287638 w 2893488"/>
                <a:gd name="connsiteY27" fmla="*/ 1313086 h 1329040"/>
                <a:gd name="connsiteX28" fmla="*/ 147144 w 2893488"/>
                <a:gd name="connsiteY28" fmla="*/ 1310705 h 1329040"/>
                <a:gd name="connsiteX29" fmla="*/ 35226 w 2893488"/>
                <a:gd name="connsiteY29" fmla="*/ 1272604 h 1329040"/>
                <a:gd name="connsiteX30" fmla="*/ 16175 w 2893488"/>
                <a:gd name="connsiteY30" fmla="*/ 1224980 h 1329040"/>
                <a:gd name="connsiteX31" fmla="*/ 11413 w 2893488"/>
                <a:gd name="connsiteY31" fmla="*/ 1008286 h 1329040"/>
                <a:gd name="connsiteX32" fmla="*/ 9032 w 2893488"/>
                <a:gd name="connsiteY32" fmla="*/ 910655 h 1329040"/>
                <a:gd name="connsiteX33" fmla="*/ 16175 w 2893488"/>
                <a:gd name="connsiteY33" fmla="*/ 810642 h 1329040"/>
                <a:gd name="connsiteX0" fmla="*/ 16175 w 2893488"/>
                <a:gd name="connsiteY0" fmla="*/ 810642 h 1329040"/>
                <a:gd name="connsiteX1" fmla="*/ 192388 w 2893488"/>
                <a:gd name="connsiteY1" fmla="*/ 865411 h 1329040"/>
                <a:gd name="connsiteX2" fmla="*/ 401938 w 2893488"/>
                <a:gd name="connsiteY2" fmla="*/ 851123 h 1329040"/>
                <a:gd name="connsiteX3" fmla="*/ 609107 w 2893488"/>
                <a:gd name="connsiteY3" fmla="*/ 784448 h 1329040"/>
                <a:gd name="connsiteX4" fmla="*/ 804369 w 2893488"/>
                <a:gd name="connsiteY4" fmla="*/ 753492 h 1329040"/>
                <a:gd name="connsiteX5" fmla="*/ 1094882 w 2893488"/>
                <a:gd name="connsiteY5" fmla="*/ 820167 h 1329040"/>
                <a:gd name="connsiteX6" fmla="*/ 1356819 w 2893488"/>
                <a:gd name="connsiteY6" fmla="*/ 674911 h 1329040"/>
                <a:gd name="connsiteX7" fmla="*/ 1944988 w 2893488"/>
                <a:gd name="connsiteY7" fmla="*/ 224855 h 1329040"/>
                <a:gd name="connsiteX8" fmla="*/ 2090244 w 2893488"/>
                <a:gd name="connsiteY8" fmla="*/ 93886 h 1329040"/>
                <a:gd name="connsiteX9" fmla="*/ 2183113 w 2893488"/>
                <a:gd name="connsiteY9" fmla="*/ 3398 h 1329040"/>
                <a:gd name="connsiteX10" fmla="*/ 2237882 w 2893488"/>
                <a:gd name="connsiteY10" fmla="*/ 17686 h 1329040"/>
                <a:gd name="connsiteX11" fmla="*/ 2490294 w 2893488"/>
                <a:gd name="connsiteY11" fmla="*/ 91505 h 1329040"/>
                <a:gd name="connsiteX12" fmla="*/ 2716513 w 2893488"/>
                <a:gd name="connsiteY12" fmla="*/ 158180 h 1329040"/>
                <a:gd name="connsiteX13" fmla="*/ 2861769 w 2893488"/>
                <a:gd name="connsiteY13" fmla="*/ 198661 h 1329040"/>
                <a:gd name="connsiteX14" fmla="*/ 2866532 w 2893488"/>
                <a:gd name="connsiteY14" fmla="*/ 298673 h 1329040"/>
                <a:gd name="connsiteX15" fmla="*/ 2564113 w 2893488"/>
                <a:gd name="connsiteY15" fmla="*/ 460598 h 1329040"/>
                <a:gd name="connsiteX16" fmla="*/ 2260449 w 2893488"/>
                <a:gd name="connsiteY16" fmla="*/ 708685 h 1329040"/>
                <a:gd name="connsiteX17" fmla="*/ 1983787 w 2893488"/>
                <a:gd name="connsiteY17" fmla="*/ 894749 h 1329040"/>
                <a:gd name="connsiteX18" fmla="*/ 1814019 w 2893488"/>
                <a:gd name="connsiteY18" fmla="*/ 986855 h 1329040"/>
                <a:gd name="connsiteX19" fmla="*/ 1635426 w 2893488"/>
                <a:gd name="connsiteY19" fmla="*/ 1117823 h 1329040"/>
                <a:gd name="connsiteX20" fmla="*/ 1435400 w 2893488"/>
                <a:gd name="connsiteY20" fmla="*/ 1213073 h 1329040"/>
                <a:gd name="connsiteX21" fmla="*/ 1280619 w 2893488"/>
                <a:gd name="connsiteY21" fmla="*/ 1263080 h 1329040"/>
                <a:gd name="connsiteX22" fmla="*/ 1054400 w 2893488"/>
                <a:gd name="connsiteY22" fmla="*/ 1327374 h 1329040"/>
                <a:gd name="connsiteX23" fmla="*/ 882951 w 2893488"/>
                <a:gd name="connsiteY23" fmla="*/ 1305942 h 1329040"/>
                <a:gd name="connsiteX24" fmla="*/ 775794 w 2893488"/>
                <a:gd name="connsiteY24" fmla="*/ 1260698 h 1329040"/>
                <a:gd name="connsiteX25" fmla="*/ 616251 w 2893488"/>
                <a:gd name="connsiteY25" fmla="*/ 1215456 h 1329040"/>
                <a:gd name="connsiteX26" fmla="*/ 466231 w 2893488"/>
                <a:gd name="connsiteY26" fmla="*/ 1253555 h 1329040"/>
                <a:gd name="connsiteX27" fmla="*/ 287638 w 2893488"/>
                <a:gd name="connsiteY27" fmla="*/ 1313086 h 1329040"/>
                <a:gd name="connsiteX28" fmla="*/ 147144 w 2893488"/>
                <a:gd name="connsiteY28" fmla="*/ 1310705 h 1329040"/>
                <a:gd name="connsiteX29" fmla="*/ 35226 w 2893488"/>
                <a:gd name="connsiteY29" fmla="*/ 1272604 h 1329040"/>
                <a:gd name="connsiteX30" fmla="*/ 16175 w 2893488"/>
                <a:gd name="connsiteY30" fmla="*/ 1224980 h 1329040"/>
                <a:gd name="connsiteX31" fmla="*/ 11413 w 2893488"/>
                <a:gd name="connsiteY31" fmla="*/ 1008286 h 1329040"/>
                <a:gd name="connsiteX32" fmla="*/ 9032 w 2893488"/>
                <a:gd name="connsiteY32" fmla="*/ 910655 h 1329040"/>
                <a:gd name="connsiteX33" fmla="*/ 16175 w 2893488"/>
                <a:gd name="connsiteY33" fmla="*/ 810642 h 1329040"/>
                <a:gd name="connsiteX0" fmla="*/ 16175 w 2929472"/>
                <a:gd name="connsiteY0" fmla="*/ 810642 h 1329040"/>
                <a:gd name="connsiteX1" fmla="*/ 192388 w 2929472"/>
                <a:gd name="connsiteY1" fmla="*/ 865411 h 1329040"/>
                <a:gd name="connsiteX2" fmla="*/ 401938 w 2929472"/>
                <a:gd name="connsiteY2" fmla="*/ 851123 h 1329040"/>
                <a:gd name="connsiteX3" fmla="*/ 609107 w 2929472"/>
                <a:gd name="connsiteY3" fmla="*/ 784448 h 1329040"/>
                <a:gd name="connsiteX4" fmla="*/ 804369 w 2929472"/>
                <a:gd name="connsiteY4" fmla="*/ 753492 h 1329040"/>
                <a:gd name="connsiteX5" fmla="*/ 1094882 w 2929472"/>
                <a:gd name="connsiteY5" fmla="*/ 820167 h 1329040"/>
                <a:gd name="connsiteX6" fmla="*/ 1356819 w 2929472"/>
                <a:gd name="connsiteY6" fmla="*/ 674911 h 1329040"/>
                <a:gd name="connsiteX7" fmla="*/ 1944988 w 2929472"/>
                <a:gd name="connsiteY7" fmla="*/ 224855 h 1329040"/>
                <a:gd name="connsiteX8" fmla="*/ 2090244 w 2929472"/>
                <a:gd name="connsiteY8" fmla="*/ 93886 h 1329040"/>
                <a:gd name="connsiteX9" fmla="*/ 2183113 w 2929472"/>
                <a:gd name="connsiteY9" fmla="*/ 3398 h 1329040"/>
                <a:gd name="connsiteX10" fmla="*/ 2237882 w 2929472"/>
                <a:gd name="connsiteY10" fmla="*/ 17686 h 1329040"/>
                <a:gd name="connsiteX11" fmla="*/ 2490294 w 2929472"/>
                <a:gd name="connsiteY11" fmla="*/ 91505 h 1329040"/>
                <a:gd name="connsiteX12" fmla="*/ 2716513 w 2929472"/>
                <a:gd name="connsiteY12" fmla="*/ 158180 h 1329040"/>
                <a:gd name="connsiteX13" fmla="*/ 2861769 w 2929472"/>
                <a:gd name="connsiteY13" fmla="*/ 198661 h 1329040"/>
                <a:gd name="connsiteX14" fmla="*/ 2911776 w 2929472"/>
                <a:gd name="connsiteY14" fmla="*/ 236760 h 1329040"/>
                <a:gd name="connsiteX15" fmla="*/ 2564113 w 2929472"/>
                <a:gd name="connsiteY15" fmla="*/ 460598 h 1329040"/>
                <a:gd name="connsiteX16" fmla="*/ 2260449 w 2929472"/>
                <a:gd name="connsiteY16" fmla="*/ 708685 h 1329040"/>
                <a:gd name="connsiteX17" fmla="*/ 1983787 w 2929472"/>
                <a:gd name="connsiteY17" fmla="*/ 894749 h 1329040"/>
                <a:gd name="connsiteX18" fmla="*/ 1814019 w 2929472"/>
                <a:gd name="connsiteY18" fmla="*/ 986855 h 1329040"/>
                <a:gd name="connsiteX19" fmla="*/ 1635426 w 2929472"/>
                <a:gd name="connsiteY19" fmla="*/ 1117823 h 1329040"/>
                <a:gd name="connsiteX20" fmla="*/ 1435400 w 2929472"/>
                <a:gd name="connsiteY20" fmla="*/ 1213073 h 1329040"/>
                <a:gd name="connsiteX21" fmla="*/ 1280619 w 2929472"/>
                <a:gd name="connsiteY21" fmla="*/ 1263080 h 1329040"/>
                <a:gd name="connsiteX22" fmla="*/ 1054400 w 2929472"/>
                <a:gd name="connsiteY22" fmla="*/ 1327374 h 1329040"/>
                <a:gd name="connsiteX23" fmla="*/ 882951 w 2929472"/>
                <a:gd name="connsiteY23" fmla="*/ 1305942 h 1329040"/>
                <a:gd name="connsiteX24" fmla="*/ 775794 w 2929472"/>
                <a:gd name="connsiteY24" fmla="*/ 1260698 h 1329040"/>
                <a:gd name="connsiteX25" fmla="*/ 616251 w 2929472"/>
                <a:gd name="connsiteY25" fmla="*/ 1215456 h 1329040"/>
                <a:gd name="connsiteX26" fmla="*/ 466231 w 2929472"/>
                <a:gd name="connsiteY26" fmla="*/ 1253555 h 1329040"/>
                <a:gd name="connsiteX27" fmla="*/ 287638 w 2929472"/>
                <a:gd name="connsiteY27" fmla="*/ 1313086 h 1329040"/>
                <a:gd name="connsiteX28" fmla="*/ 147144 w 2929472"/>
                <a:gd name="connsiteY28" fmla="*/ 1310705 h 1329040"/>
                <a:gd name="connsiteX29" fmla="*/ 35226 w 2929472"/>
                <a:gd name="connsiteY29" fmla="*/ 1272604 h 1329040"/>
                <a:gd name="connsiteX30" fmla="*/ 16175 w 2929472"/>
                <a:gd name="connsiteY30" fmla="*/ 1224980 h 1329040"/>
                <a:gd name="connsiteX31" fmla="*/ 11413 w 2929472"/>
                <a:gd name="connsiteY31" fmla="*/ 1008286 h 1329040"/>
                <a:gd name="connsiteX32" fmla="*/ 9032 w 2929472"/>
                <a:gd name="connsiteY32" fmla="*/ 910655 h 1329040"/>
                <a:gd name="connsiteX33" fmla="*/ 16175 w 2929472"/>
                <a:gd name="connsiteY33" fmla="*/ 810642 h 1329040"/>
                <a:gd name="connsiteX0" fmla="*/ 16175 w 2929472"/>
                <a:gd name="connsiteY0" fmla="*/ 810642 h 1329040"/>
                <a:gd name="connsiteX1" fmla="*/ 192388 w 2929472"/>
                <a:gd name="connsiteY1" fmla="*/ 865411 h 1329040"/>
                <a:gd name="connsiteX2" fmla="*/ 401938 w 2929472"/>
                <a:gd name="connsiteY2" fmla="*/ 851123 h 1329040"/>
                <a:gd name="connsiteX3" fmla="*/ 609107 w 2929472"/>
                <a:gd name="connsiteY3" fmla="*/ 784448 h 1329040"/>
                <a:gd name="connsiteX4" fmla="*/ 804369 w 2929472"/>
                <a:gd name="connsiteY4" fmla="*/ 753492 h 1329040"/>
                <a:gd name="connsiteX5" fmla="*/ 1094882 w 2929472"/>
                <a:gd name="connsiteY5" fmla="*/ 820167 h 1329040"/>
                <a:gd name="connsiteX6" fmla="*/ 1356819 w 2929472"/>
                <a:gd name="connsiteY6" fmla="*/ 674911 h 1329040"/>
                <a:gd name="connsiteX7" fmla="*/ 1944988 w 2929472"/>
                <a:gd name="connsiteY7" fmla="*/ 224855 h 1329040"/>
                <a:gd name="connsiteX8" fmla="*/ 2090244 w 2929472"/>
                <a:gd name="connsiteY8" fmla="*/ 93886 h 1329040"/>
                <a:gd name="connsiteX9" fmla="*/ 2183113 w 2929472"/>
                <a:gd name="connsiteY9" fmla="*/ 3398 h 1329040"/>
                <a:gd name="connsiteX10" fmla="*/ 2237882 w 2929472"/>
                <a:gd name="connsiteY10" fmla="*/ 17686 h 1329040"/>
                <a:gd name="connsiteX11" fmla="*/ 2490294 w 2929472"/>
                <a:gd name="connsiteY11" fmla="*/ 91505 h 1329040"/>
                <a:gd name="connsiteX12" fmla="*/ 2716513 w 2929472"/>
                <a:gd name="connsiteY12" fmla="*/ 158180 h 1329040"/>
                <a:gd name="connsiteX13" fmla="*/ 2861769 w 2929472"/>
                <a:gd name="connsiteY13" fmla="*/ 198661 h 1329040"/>
                <a:gd name="connsiteX14" fmla="*/ 2911776 w 2929472"/>
                <a:gd name="connsiteY14" fmla="*/ 236760 h 1329040"/>
                <a:gd name="connsiteX15" fmla="*/ 2564113 w 2929472"/>
                <a:gd name="connsiteY15" fmla="*/ 460598 h 1329040"/>
                <a:gd name="connsiteX16" fmla="*/ 2260449 w 2929472"/>
                <a:gd name="connsiteY16" fmla="*/ 708685 h 1329040"/>
                <a:gd name="connsiteX17" fmla="*/ 1983787 w 2929472"/>
                <a:gd name="connsiteY17" fmla="*/ 894749 h 1329040"/>
                <a:gd name="connsiteX18" fmla="*/ 1825925 w 2929472"/>
                <a:gd name="connsiteY18" fmla="*/ 1003524 h 1329040"/>
                <a:gd name="connsiteX19" fmla="*/ 1635426 w 2929472"/>
                <a:gd name="connsiteY19" fmla="*/ 1117823 h 1329040"/>
                <a:gd name="connsiteX20" fmla="*/ 1435400 w 2929472"/>
                <a:gd name="connsiteY20" fmla="*/ 1213073 h 1329040"/>
                <a:gd name="connsiteX21" fmla="*/ 1280619 w 2929472"/>
                <a:gd name="connsiteY21" fmla="*/ 1263080 h 1329040"/>
                <a:gd name="connsiteX22" fmla="*/ 1054400 w 2929472"/>
                <a:gd name="connsiteY22" fmla="*/ 1327374 h 1329040"/>
                <a:gd name="connsiteX23" fmla="*/ 882951 w 2929472"/>
                <a:gd name="connsiteY23" fmla="*/ 1305942 h 1329040"/>
                <a:gd name="connsiteX24" fmla="*/ 775794 w 2929472"/>
                <a:gd name="connsiteY24" fmla="*/ 1260698 h 1329040"/>
                <a:gd name="connsiteX25" fmla="*/ 616251 w 2929472"/>
                <a:gd name="connsiteY25" fmla="*/ 1215456 h 1329040"/>
                <a:gd name="connsiteX26" fmla="*/ 466231 w 2929472"/>
                <a:gd name="connsiteY26" fmla="*/ 1253555 h 1329040"/>
                <a:gd name="connsiteX27" fmla="*/ 287638 w 2929472"/>
                <a:gd name="connsiteY27" fmla="*/ 1313086 h 1329040"/>
                <a:gd name="connsiteX28" fmla="*/ 147144 w 2929472"/>
                <a:gd name="connsiteY28" fmla="*/ 1310705 h 1329040"/>
                <a:gd name="connsiteX29" fmla="*/ 35226 w 2929472"/>
                <a:gd name="connsiteY29" fmla="*/ 1272604 h 1329040"/>
                <a:gd name="connsiteX30" fmla="*/ 16175 w 2929472"/>
                <a:gd name="connsiteY30" fmla="*/ 1224980 h 1329040"/>
                <a:gd name="connsiteX31" fmla="*/ 11413 w 2929472"/>
                <a:gd name="connsiteY31" fmla="*/ 1008286 h 1329040"/>
                <a:gd name="connsiteX32" fmla="*/ 9032 w 2929472"/>
                <a:gd name="connsiteY32" fmla="*/ 910655 h 1329040"/>
                <a:gd name="connsiteX33" fmla="*/ 16175 w 2929472"/>
                <a:gd name="connsiteY33" fmla="*/ 810642 h 1329040"/>
                <a:gd name="connsiteX0" fmla="*/ 16175 w 2929472"/>
                <a:gd name="connsiteY0" fmla="*/ 810642 h 1327945"/>
                <a:gd name="connsiteX1" fmla="*/ 192388 w 2929472"/>
                <a:gd name="connsiteY1" fmla="*/ 865411 h 1327945"/>
                <a:gd name="connsiteX2" fmla="*/ 401938 w 2929472"/>
                <a:gd name="connsiteY2" fmla="*/ 851123 h 1327945"/>
                <a:gd name="connsiteX3" fmla="*/ 609107 w 2929472"/>
                <a:gd name="connsiteY3" fmla="*/ 784448 h 1327945"/>
                <a:gd name="connsiteX4" fmla="*/ 804369 w 2929472"/>
                <a:gd name="connsiteY4" fmla="*/ 753492 h 1327945"/>
                <a:gd name="connsiteX5" fmla="*/ 1094882 w 2929472"/>
                <a:gd name="connsiteY5" fmla="*/ 820167 h 1327945"/>
                <a:gd name="connsiteX6" fmla="*/ 1356819 w 2929472"/>
                <a:gd name="connsiteY6" fmla="*/ 674911 h 1327945"/>
                <a:gd name="connsiteX7" fmla="*/ 1944988 w 2929472"/>
                <a:gd name="connsiteY7" fmla="*/ 224855 h 1327945"/>
                <a:gd name="connsiteX8" fmla="*/ 2090244 w 2929472"/>
                <a:gd name="connsiteY8" fmla="*/ 93886 h 1327945"/>
                <a:gd name="connsiteX9" fmla="*/ 2183113 w 2929472"/>
                <a:gd name="connsiteY9" fmla="*/ 3398 h 1327945"/>
                <a:gd name="connsiteX10" fmla="*/ 2237882 w 2929472"/>
                <a:gd name="connsiteY10" fmla="*/ 17686 h 1327945"/>
                <a:gd name="connsiteX11" fmla="*/ 2490294 w 2929472"/>
                <a:gd name="connsiteY11" fmla="*/ 91505 h 1327945"/>
                <a:gd name="connsiteX12" fmla="*/ 2716513 w 2929472"/>
                <a:gd name="connsiteY12" fmla="*/ 158180 h 1327945"/>
                <a:gd name="connsiteX13" fmla="*/ 2861769 w 2929472"/>
                <a:gd name="connsiteY13" fmla="*/ 198661 h 1327945"/>
                <a:gd name="connsiteX14" fmla="*/ 2911776 w 2929472"/>
                <a:gd name="connsiteY14" fmla="*/ 236760 h 1327945"/>
                <a:gd name="connsiteX15" fmla="*/ 2564113 w 2929472"/>
                <a:gd name="connsiteY15" fmla="*/ 460598 h 1327945"/>
                <a:gd name="connsiteX16" fmla="*/ 2260449 w 2929472"/>
                <a:gd name="connsiteY16" fmla="*/ 708685 h 1327945"/>
                <a:gd name="connsiteX17" fmla="*/ 1983787 w 2929472"/>
                <a:gd name="connsiteY17" fmla="*/ 894749 h 1327945"/>
                <a:gd name="connsiteX18" fmla="*/ 1825925 w 2929472"/>
                <a:gd name="connsiteY18" fmla="*/ 1003524 h 1327945"/>
                <a:gd name="connsiteX19" fmla="*/ 1635426 w 2929472"/>
                <a:gd name="connsiteY19" fmla="*/ 1117823 h 1327945"/>
                <a:gd name="connsiteX20" fmla="*/ 1435400 w 2929472"/>
                <a:gd name="connsiteY20" fmla="*/ 1213073 h 1327945"/>
                <a:gd name="connsiteX21" fmla="*/ 1290144 w 2929472"/>
                <a:gd name="connsiteY21" fmla="*/ 1284511 h 1327945"/>
                <a:gd name="connsiteX22" fmla="*/ 1054400 w 2929472"/>
                <a:gd name="connsiteY22" fmla="*/ 1327374 h 1327945"/>
                <a:gd name="connsiteX23" fmla="*/ 882951 w 2929472"/>
                <a:gd name="connsiteY23" fmla="*/ 1305942 h 1327945"/>
                <a:gd name="connsiteX24" fmla="*/ 775794 w 2929472"/>
                <a:gd name="connsiteY24" fmla="*/ 1260698 h 1327945"/>
                <a:gd name="connsiteX25" fmla="*/ 616251 w 2929472"/>
                <a:gd name="connsiteY25" fmla="*/ 1215456 h 1327945"/>
                <a:gd name="connsiteX26" fmla="*/ 466231 w 2929472"/>
                <a:gd name="connsiteY26" fmla="*/ 1253555 h 1327945"/>
                <a:gd name="connsiteX27" fmla="*/ 287638 w 2929472"/>
                <a:gd name="connsiteY27" fmla="*/ 1313086 h 1327945"/>
                <a:gd name="connsiteX28" fmla="*/ 147144 w 2929472"/>
                <a:gd name="connsiteY28" fmla="*/ 1310705 h 1327945"/>
                <a:gd name="connsiteX29" fmla="*/ 35226 w 2929472"/>
                <a:gd name="connsiteY29" fmla="*/ 1272604 h 1327945"/>
                <a:gd name="connsiteX30" fmla="*/ 16175 w 2929472"/>
                <a:gd name="connsiteY30" fmla="*/ 1224980 h 1327945"/>
                <a:gd name="connsiteX31" fmla="*/ 11413 w 2929472"/>
                <a:gd name="connsiteY31" fmla="*/ 1008286 h 1327945"/>
                <a:gd name="connsiteX32" fmla="*/ 9032 w 2929472"/>
                <a:gd name="connsiteY32" fmla="*/ 910655 h 1327945"/>
                <a:gd name="connsiteX33" fmla="*/ 16175 w 2929472"/>
                <a:gd name="connsiteY33" fmla="*/ 810642 h 13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929472" h="1327945">
                  <a:moveTo>
                    <a:pt x="16175" y="810642"/>
                  </a:moveTo>
                  <a:cubicBezTo>
                    <a:pt x="46734" y="803101"/>
                    <a:pt x="128094" y="858664"/>
                    <a:pt x="192388" y="865411"/>
                  </a:cubicBezTo>
                  <a:cubicBezTo>
                    <a:pt x="256682" y="872158"/>
                    <a:pt x="332485" y="864617"/>
                    <a:pt x="401938" y="851123"/>
                  </a:cubicBezTo>
                  <a:cubicBezTo>
                    <a:pt x="471391" y="837629"/>
                    <a:pt x="542035" y="800720"/>
                    <a:pt x="609107" y="784448"/>
                  </a:cubicBezTo>
                  <a:cubicBezTo>
                    <a:pt x="676179" y="768176"/>
                    <a:pt x="723407" y="747539"/>
                    <a:pt x="804369" y="753492"/>
                  </a:cubicBezTo>
                  <a:cubicBezTo>
                    <a:pt x="885331" y="759445"/>
                    <a:pt x="1002807" y="833264"/>
                    <a:pt x="1094882" y="820167"/>
                  </a:cubicBezTo>
                  <a:cubicBezTo>
                    <a:pt x="1186957" y="807070"/>
                    <a:pt x="1215135" y="774130"/>
                    <a:pt x="1356819" y="674911"/>
                  </a:cubicBezTo>
                  <a:cubicBezTo>
                    <a:pt x="1498503" y="575692"/>
                    <a:pt x="1822751" y="321692"/>
                    <a:pt x="1944988" y="224855"/>
                  </a:cubicBezTo>
                  <a:cubicBezTo>
                    <a:pt x="2067225" y="128018"/>
                    <a:pt x="2050557" y="130795"/>
                    <a:pt x="2090244" y="93886"/>
                  </a:cubicBezTo>
                  <a:cubicBezTo>
                    <a:pt x="2129932" y="56976"/>
                    <a:pt x="2158507" y="16098"/>
                    <a:pt x="2183113" y="3398"/>
                  </a:cubicBezTo>
                  <a:cubicBezTo>
                    <a:pt x="2207719" y="-9302"/>
                    <a:pt x="2237882" y="17686"/>
                    <a:pt x="2237882" y="17686"/>
                  </a:cubicBezTo>
                  <a:lnTo>
                    <a:pt x="2490294" y="91505"/>
                  </a:lnTo>
                  <a:lnTo>
                    <a:pt x="2716513" y="158180"/>
                  </a:lnTo>
                  <a:cubicBezTo>
                    <a:pt x="2778426" y="176039"/>
                    <a:pt x="2829225" y="185564"/>
                    <a:pt x="2861769" y="198661"/>
                  </a:cubicBezTo>
                  <a:cubicBezTo>
                    <a:pt x="2894313" y="211758"/>
                    <a:pt x="2961385" y="193104"/>
                    <a:pt x="2911776" y="236760"/>
                  </a:cubicBezTo>
                  <a:cubicBezTo>
                    <a:pt x="2862167" y="280416"/>
                    <a:pt x="2672667" y="381944"/>
                    <a:pt x="2564113" y="460598"/>
                  </a:cubicBezTo>
                  <a:cubicBezTo>
                    <a:pt x="2455559" y="539252"/>
                    <a:pt x="2357170" y="636327"/>
                    <a:pt x="2260449" y="708685"/>
                  </a:cubicBezTo>
                  <a:cubicBezTo>
                    <a:pt x="2163728" y="781043"/>
                    <a:pt x="2056208" y="845609"/>
                    <a:pt x="1983787" y="894749"/>
                  </a:cubicBezTo>
                  <a:cubicBezTo>
                    <a:pt x="1911366" y="943889"/>
                    <a:pt x="1883985" y="966345"/>
                    <a:pt x="1825925" y="1003524"/>
                  </a:cubicBezTo>
                  <a:cubicBezTo>
                    <a:pt x="1767865" y="1040703"/>
                    <a:pt x="1700513" y="1082898"/>
                    <a:pt x="1635426" y="1117823"/>
                  </a:cubicBezTo>
                  <a:cubicBezTo>
                    <a:pt x="1570339" y="1152748"/>
                    <a:pt x="1492947" y="1185292"/>
                    <a:pt x="1435400" y="1213073"/>
                  </a:cubicBezTo>
                  <a:cubicBezTo>
                    <a:pt x="1377853" y="1240854"/>
                    <a:pt x="1353644" y="1265461"/>
                    <a:pt x="1290144" y="1284511"/>
                  </a:cubicBezTo>
                  <a:cubicBezTo>
                    <a:pt x="1226644" y="1303561"/>
                    <a:pt x="1122265" y="1323802"/>
                    <a:pt x="1054400" y="1327374"/>
                  </a:cubicBezTo>
                  <a:cubicBezTo>
                    <a:pt x="986535" y="1330946"/>
                    <a:pt x="929385" y="1317055"/>
                    <a:pt x="882951" y="1305942"/>
                  </a:cubicBezTo>
                  <a:cubicBezTo>
                    <a:pt x="836517" y="1294829"/>
                    <a:pt x="820244" y="1275779"/>
                    <a:pt x="775794" y="1260698"/>
                  </a:cubicBezTo>
                  <a:cubicBezTo>
                    <a:pt x="731344" y="1245617"/>
                    <a:pt x="667845" y="1216646"/>
                    <a:pt x="616251" y="1215456"/>
                  </a:cubicBezTo>
                  <a:cubicBezTo>
                    <a:pt x="564657" y="1214266"/>
                    <a:pt x="521000" y="1237283"/>
                    <a:pt x="466231" y="1253555"/>
                  </a:cubicBezTo>
                  <a:cubicBezTo>
                    <a:pt x="411462" y="1269827"/>
                    <a:pt x="340819" y="1303561"/>
                    <a:pt x="287638" y="1313086"/>
                  </a:cubicBezTo>
                  <a:cubicBezTo>
                    <a:pt x="234457" y="1322611"/>
                    <a:pt x="189213" y="1317452"/>
                    <a:pt x="147144" y="1310705"/>
                  </a:cubicBezTo>
                  <a:cubicBezTo>
                    <a:pt x="105075" y="1303958"/>
                    <a:pt x="57054" y="1286892"/>
                    <a:pt x="35226" y="1272604"/>
                  </a:cubicBezTo>
                  <a:cubicBezTo>
                    <a:pt x="13398" y="1258317"/>
                    <a:pt x="20144" y="1269033"/>
                    <a:pt x="16175" y="1224980"/>
                  </a:cubicBezTo>
                  <a:cubicBezTo>
                    <a:pt x="12206" y="1180927"/>
                    <a:pt x="12603" y="1060673"/>
                    <a:pt x="11413" y="1008286"/>
                  </a:cubicBezTo>
                  <a:cubicBezTo>
                    <a:pt x="10223" y="955899"/>
                    <a:pt x="10619" y="947564"/>
                    <a:pt x="9032" y="910655"/>
                  </a:cubicBezTo>
                  <a:cubicBezTo>
                    <a:pt x="7445" y="873746"/>
                    <a:pt x="-14384" y="818183"/>
                    <a:pt x="16175" y="810642"/>
                  </a:cubicBezTo>
                  <a:close/>
                </a:path>
              </a:pathLst>
            </a:custGeom>
            <a:solidFill>
              <a:srgbClr val="A6BFC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05F57F1-3F31-455E-AC79-F409F0D7AC8D}"/>
                </a:ext>
              </a:extLst>
            </p:cNvPr>
            <p:cNvSpPr/>
            <p:nvPr/>
          </p:nvSpPr>
          <p:spPr>
            <a:xfrm>
              <a:off x="484495" y="5293455"/>
              <a:ext cx="2002011" cy="860745"/>
            </a:xfrm>
            <a:custGeom>
              <a:avLst/>
              <a:gdLst>
                <a:gd name="connsiteX0" fmla="*/ 62192 w 2315040"/>
                <a:gd name="connsiteY0" fmla="*/ 667859 h 986176"/>
                <a:gd name="connsiteX1" fmla="*/ 921824 w 2315040"/>
                <a:gd name="connsiteY1" fmla="*/ 520222 h 986176"/>
                <a:gd name="connsiteX2" fmla="*/ 1669536 w 2315040"/>
                <a:gd name="connsiteY2" fmla="*/ 167797 h 986176"/>
                <a:gd name="connsiteX3" fmla="*/ 1881467 w 2315040"/>
                <a:gd name="connsiteY3" fmla="*/ 41590 h 986176"/>
                <a:gd name="connsiteX4" fmla="*/ 2091017 w 2315040"/>
                <a:gd name="connsiteY4" fmla="*/ 1109 h 986176"/>
                <a:gd name="connsiteX5" fmla="*/ 2314855 w 2315040"/>
                <a:gd name="connsiteY5" fmla="*/ 77309 h 986176"/>
                <a:gd name="connsiteX6" fmla="*/ 2052917 w 2315040"/>
                <a:gd name="connsiteY6" fmla="*/ 315434 h 986176"/>
                <a:gd name="connsiteX7" fmla="*/ 1838605 w 2315040"/>
                <a:gd name="connsiteY7" fmla="*/ 484503 h 986176"/>
                <a:gd name="connsiteX8" fmla="*/ 1583811 w 2315040"/>
                <a:gd name="connsiteY8" fmla="*/ 682147 h 986176"/>
                <a:gd name="connsiteX9" fmla="*/ 1340924 w 2315040"/>
                <a:gd name="connsiteY9" fmla="*/ 851215 h 986176"/>
                <a:gd name="connsiteX10" fmla="*/ 1086130 w 2315040"/>
                <a:gd name="connsiteY10" fmla="*/ 958372 h 986176"/>
                <a:gd name="connsiteX11" fmla="*/ 933730 w 2315040"/>
                <a:gd name="connsiteY11" fmla="*/ 946465 h 986176"/>
                <a:gd name="connsiteX12" fmla="*/ 802761 w 2315040"/>
                <a:gd name="connsiteY12" fmla="*/ 886934 h 986176"/>
                <a:gd name="connsiteX13" fmla="*/ 659886 w 2315040"/>
                <a:gd name="connsiteY13" fmla="*/ 891697 h 986176"/>
                <a:gd name="connsiteX14" fmla="*/ 447955 w 2315040"/>
                <a:gd name="connsiteY14" fmla="*/ 977422 h 986176"/>
                <a:gd name="connsiteX15" fmla="*/ 286030 w 2315040"/>
                <a:gd name="connsiteY15" fmla="*/ 977422 h 986176"/>
                <a:gd name="connsiteX16" fmla="*/ 119342 w 2315040"/>
                <a:gd name="connsiteY16" fmla="*/ 925034 h 986176"/>
                <a:gd name="connsiteX17" fmla="*/ 71717 w 2315040"/>
                <a:gd name="connsiteY17" fmla="*/ 896459 h 986176"/>
                <a:gd name="connsiteX18" fmla="*/ 62192 w 2315040"/>
                <a:gd name="connsiteY18" fmla="*/ 667859 h 986176"/>
                <a:gd name="connsiteX0" fmla="*/ 89600 w 2342448"/>
                <a:gd name="connsiteY0" fmla="*/ 667859 h 986176"/>
                <a:gd name="connsiteX1" fmla="*/ 949232 w 2342448"/>
                <a:gd name="connsiteY1" fmla="*/ 520222 h 986176"/>
                <a:gd name="connsiteX2" fmla="*/ 1696944 w 2342448"/>
                <a:gd name="connsiteY2" fmla="*/ 167797 h 986176"/>
                <a:gd name="connsiteX3" fmla="*/ 1908875 w 2342448"/>
                <a:gd name="connsiteY3" fmla="*/ 41590 h 986176"/>
                <a:gd name="connsiteX4" fmla="*/ 2118425 w 2342448"/>
                <a:gd name="connsiteY4" fmla="*/ 1109 h 986176"/>
                <a:gd name="connsiteX5" fmla="*/ 2342263 w 2342448"/>
                <a:gd name="connsiteY5" fmla="*/ 77309 h 986176"/>
                <a:gd name="connsiteX6" fmla="*/ 2080325 w 2342448"/>
                <a:gd name="connsiteY6" fmla="*/ 315434 h 986176"/>
                <a:gd name="connsiteX7" fmla="*/ 1866013 w 2342448"/>
                <a:gd name="connsiteY7" fmla="*/ 484503 h 986176"/>
                <a:gd name="connsiteX8" fmla="*/ 1611219 w 2342448"/>
                <a:gd name="connsiteY8" fmla="*/ 682147 h 986176"/>
                <a:gd name="connsiteX9" fmla="*/ 1368332 w 2342448"/>
                <a:gd name="connsiteY9" fmla="*/ 851215 h 986176"/>
                <a:gd name="connsiteX10" fmla="*/ 1113538 w 2342448"/>
                <a:gd name="connsiteY10" fmla="*/ 958372 h 986176"/>
                <a:gd name="connsiteX11" fmla="*/ 961138 w 2342448"/>
                <a:gd name="connsiteY11" fmla="*/ 946465 h 986176"/>
                <a:gd name="connsiteX12" fmla="*/ 830169 w 2342448"/>
                <a:gd name="connsiteY12" fmla="*/ 886934 h 986176"/>
                <a:gd name="connsiteX13" fmla="*/ 687294 w 2342448"/>
                <a:gd name="connsiteY13" fmla="*/ 891697 h 986176"/>
                <a:gd name="connsiteX14" fmla="*/ 475363 w 2342448"/>
                <a:gd name="connsiteY14" fmla="*/ 977422 h 986176"/>
                <a:gd name="connsiteX15" fmla="*/ 313438 w 2342448"/>
                <a:gd name="connsiteY15" fmla="*/ 977422 h 986176"/>
                <a:gd name="connsiteX16" fmla="*/ 146750 w 2342448"/>
                <a:gd name="connsiteY16" fmla="*/ 925034 h 986176"/>
                <a:gd name="connsiteX17" fmla="*/ 99125 w 2342448"/>
                <a:gd name="connsiteY17" fmla="*/ 896459 h 986176"/>
                <a:gd name="connsiteX18" fmla="*/ 27688 w 2342448"/>
                <a:gd name="connsiteY18" fmla="*/ 758347 h 986176"/>
                <a:gd name="connsiteX19" fmla="*/ 89600 w 2342448"/>
                <a:gd name="connsiteY19" fmla="*/ 667859 h 986176"/>
                <a:gd name="connsiteX0" fmla="*/ 60925 w 2313773"/>
                <a:gd name="connsiteY0" fmla="*/ 667859 h 986176"/>
                <a:gd name="connsiteX1" fmla="*/ 920557 w 2313773"/>
                <a:gd name="connsiteY1" fmla="*/ 520222 h 986176"/>
                <a:gd name="connsiteX2" fmla="*/ 1668269 w 2313773"/>
                <a:gd name="connsiteY2" fmla="*/ 167797 h 986176"/>
                <a:gd name="connsiteX3" fmla="*/ 1880200 w 2313773"/>
                <a:gd name="connsiteY3" fmla="*/ 41590 h 986176"/>
                <a:gd name="connsiteX4" fmla="*/ 2089750 w 2313773"/>
                <a:gd name="connsiteY4" fmla="*/ 1109 h 986176"/>
                <a:gd name="connsiteX5" fmla="*/ 2313588 w 2313773"/>
                <a:gd name="connsiteY5" fmla="*/ 77309 h 986176"/>
                <a:gd name="connsiteX6" fmla="*/ 2051650 w 2313773"/>
                <a:gd name="connsiteY6" fmla="*/ 315434 h 986176"/>
                <a:gd name="connsiteX7" fmla="*/ 1837338 w 2313773"/>
                <a:gd name="connsiteY7" fmla="*/ 484503 h 986176"/>
                <a:gd name="connsiteX8" fmla="*/ 1582544 w 2313773"/>
                <a:gd name="connsiteY8" fmla="*/ 682147 h 986176"/>
                <a:gd name="connsiteX9" fmla="*/ 1339657 w 2313773"/>
                <a:gd name="connsiteY9" fmla="*/ 851215 h 986176"/>
                <a:gd name="connsiteX10" fmla="*/ 1084863 w 2313773"/>
                <a:gd name="connsiteY10" fmla="*/ 958372 h 986176"/>
                <a:gd name="connsiteX11" fmla="*/ 932463 w 2313773"/>
                <a:gd name="connsiteY11" fmla="*/ 946465 h 986176"/>
                <a:gd name="connsiteX12" fmla="*/ 801494 w 2313773"/>
                <a:gd name="connsiteY12" fmla="*/ 886934 h 986176"/>
                <a:gd name="connsiteX13" fmla="*/ 658619 w 2313773"/>
                <a:gd name="connsiteY13" fmla="*/ 891697 h 986176"/>
                <a:gd name="connsiteX14" fmla="*/ 446688 w 2313773"/>
                <a:gd name="connsiteY14" fmla="*/ 977422 h 986176"/>
                <a:gd name="connsiteX15" fmla="*/ 284763 w 2313773"/>
                <a:gd name="connsiteY15" fmla="*/ 977422 h 986176"/>
                <a:gd name="connsiteX16" fmla="*/ 118075 w 2313773"/>
                <a:gd name="connsiteY16" fmla="*/ 925034 h 986176"/>
                <a:gd name="connsiteX17" fmla="*/ 70450 w 2313773"/>
                <a:gd name="connsiteY17" fmla="*/ 896459 h 986176"/>
                <a:gd name="connsiteX18" fmla="*/ 70451 w 2313773"/>
                <a:gd name="connsiteY18" fmla="*/ 760728 h 986176"/>
                <a:gd name="connsiteX19" fmla="*/ 60925 w 2313773"/>
                <a:gd name="connsiteY19" fmla="*/ 667859 h 986176"/>
                <a:gd name="connsiteX0" fmla="*/ 87235 w 2340083"/>
                <a:gd name="connsiteY0" fmla="*/ 667859 h 986176"/>
                <a:gd name="connsiteX1" fmla="*/ 946867 w 2340083"/>
                <a:gd name="connsiteY1" fmla="*/ 520222 h 986176"/>
                <a:gd name="connsiteX2" fmla="*/ 1694579 w 2340083"/>
                <a:gd name="connsiteY2" fmla="*/ 167797 h 986176"/>
                <a:gd name="connsiteX3" fmla="*/ 1906510 w 2340083"/>
                <a:gd name="connsiteY3" fmla="*/ 41590 h 986176"/>
                <a:gd name="connsiteX4" fmla="*/ 2116060 w 2340083"/>
                <a:gd name="connsiteY4" fmla="*/ 1109 h 986176"/>
                <a:gd name="connsiteX5" fmla="*/ 2339898 w 2340083"/>
                <a:gd name="connsiteY5" fmla="*/ 77309 h 986176"/>
                <a:gd name="connsiteX6" fmla="*/ 2077960 w 2340083"/>
                <a:gd name="connsiteY6" fmla="*/ 315434 h 986176"/>
                <a:gd name="connsiteX7" fmla="*/ 1863648 w 2340083"/>
                <a:gd name="connsiteY7" fmla="*/ 484503 h 986176"/>
                <a:gd name="connsiteX8" fmla="*/ 1608854 w 2340083"/>
                <a:gd name="connsiteY8" fmla="*/ 682147 h 986176"/>
                <a:gd name="connsiteX9" fmla="*/ 1365967 w 2340083"/>
                <a:gd name="connsiteY9" fmla="*/ 851215 h 986176"/>
                <a:gd name="connsiteX10" fmla="*/ 1111173 w 2340083"/>
                <a:gd name="connsiteY10" fmla="*/ 958372 h 986176"/>
                <a:gd name="connsiteX11" fmla="*/ 958773 w 2340083"/>
                <a:gd name="connsiteY11" fmla="*/ 946465 h 986176"/>
                <a:gd name="connsiteX12" fmla="*/ 827804 w 2340083"/>
                <a:gd name="connsiteY12" fmla="*/ 886934 h 986176"/>
                <a:gd name="connsiteX13" fmla="*/ 684929 w 2340083"/>
                <a:gd name="connsiteY13" fmla="*/ 891697 h 986176"/>
                <a:gd name="connsiteX14" fmla="*/ 472998 w 2340083"/>
                <a:gd name="connsiteY14" fmla="*/ 977422 h 986176"/>
                <a:gd name="connsiteX15" fmla="*/ 311073 w 2340083"/>
                <a:gd name="connsiteY15" fmla="*/ 977422 h 986176"/>
                <a:gd name="connsiteX16" fmla="*/ 144385 w 2340083"/>
                <a:gd name="connsiteY16" fmla="*/ 925034 h 986176"/>
                <a:gd name="connsiteX17" fmla="*/ 96760 w 2340083"/>
                <a:gd name="connsiteY17" fmla="*/ 896459 h 986176"/>
                <a:gd name="connsiteX18" fmla="*/ 96761 w 2340083"/>
                <a:gd name="connsiteY18" fmla="*/ 760728 h 986176"/>
                <a:gd name="connsiteX19" fmla="*/ 30085 w 2340083"/>
                <a:gd name="connsiteY19" fmla="*/ 698815 h 986176"/>
                <a:gd name="connsiteX20" fmla="*/ 87235 w 2340083"/>
                <a:gd name="connsiteY20" fmla="*/ 667859 h 986176"/>
                <a:gd name="connsiteX0" fmla="*/ 36431 w 2289279"/>
                <a:gd name="connsiteY0" fmla="*/ 667859 h 986176"/>
                <a:gd name="connsiteX1" fmla="*/ 896063 w 2289279"/>
                <a:gd name="connsiteY1" fmla="*/ 520222 h 986176"/>
                <a:gd name="connsiteX2" fmla="*/ 1643775 w 2289279"/>
                <a:gd name="connsiteY2" fmla="*/ 167797 h 986176"/>
                <a:gd name="connsiteX3" fmla="*/ 1855706 w 2289279"/>
                <a:gd name="connsiteY3" fmla="*/ 41590 h 986176"/>
                <a:gd name="connsiteX4" fmla="*/ 2065256 w 2289279"/>
                <a:gd name="connsiteY4" fmla="*/ 1109 h 986176"/>
                <a:gd name="connsiteX5" fmla="*/ 2289094 w 2289279"/>
                <a:gd name="connsiteY5" fmla="*/ 77309 h 986176"/>
                <a:gd name="connsiteX6" fmla="*/ 2027156 w 2289279"/>
                <a:gd name="connsiteY6" fmla="*/ 315434 h 986176"/>
                <a:gd name="connsiteX7" fmla="*/ 1812844 w 2289279"/>
                <a:gd name="connsiteY7" fmla="*/ 484503 h 986176"/>
                <a:gd name="connsiteX8" fmla="*/ 1558050 w 2289279"/>
                <a:gd name="connsiteY8" fmla="*/ 682147 h 986176"/>
                <a:gd name="connsiteX9" fmla="*/ 1315163 w 2289279"/>
                <a:gd name="connsiteY9" fmla="*/ 851215 h 986176"/>
                <a:gd name="connsiteX10" fmla="*/ 1060369 w 2289279"/>
                <a:gd name="connsiteY10" fmla="*/ 958372 h 986176"/>
                <a:gd name="connsiteX11" fmla="*/ 907969 w 2289279"/>
                <a:gd name="connsiteY11" fmla="*/ 946465 h 986176"/>
                <a:gd name="connsiteX12" fmla="*/ 777000 w 2289279"/>
                <a:gd name="connsiteY12" fmla="*/ 886934 h 986176"/>
                <a:gd name="connsiteX13" fmla="*/ 634125 w 2289279"/>
                <a:gd name="connsiteY13" fmla="*/ 891697 h 986176"/>
                <a:gd name="connsiteX14" fmla="*/ 422194 w 2289279"/>
                <a:gd name="connsiteY14" fmla="*/ 977422 h 986176"/>
                <a:gd name="connsiteX15" fmla="*/ 260269 w 2289279"/>
                <a:gd name="connsiteY15" fmla="*/ 977422 h 986176"/>
                <a:gd name="connsiteX16" fmla="*/ 93581 w 2289279"/>
                <a:gd name="connsiteY16" fmla="*/ 925034 h 986176"/>
                <a:gd name="connsiteX17" fmla="*/ 45956 w 2289279"/>
                <a:gd name="connsiteY17" fmla="*/ 896459 h 986176"/>
                <a:gd name="connsiteX18" fmla="*/ 45957 w 2289279"/>
                <a:gd name="connsiteY18" fmla="*/ 760728 h 986176"/>
                <a:gd name="connsiteX19" fmla="*/ 148350 w 2289279"/>
                <a:gd name="connsiteY19" fmla="*/ 720246 h 986176"/>
                <a:gd name="connsiteX20" fmla="*/ 36431 w 2289279"/>
                <a:gd name="connsiteY20" fmla="*/ 667859 h 986176"/>
                <a:gd name="connsiteX0" fmla="*/ 64030 w 2316878"/>
                <a:gd name="connsiteY0" fmla="*/ 667859 h 986176"/>
                <a:gd name="connsiteX1" fmla="*/ 923662 w 2316878"/>
                <a:gd name="connsiteY1" fmla="*/ 520222 h 986176"/>
                <a:gd name="connsiteX2" fmla="*/ 1671374 w 2316878"/>
                <a:gd name="connsiteY2" fmla="*/ 167797 h 986176"/>
                <a:gd name="connsiteX3" fmla="*/ 1883305 w 2316878"/>
                <a:gd name="connsiteY3" fmla="*/ 41590 h 986176"/>
                <a:gd name="connsiteX4" fmla="*/ 2092855 w 2316878"/>
                <a:gd name="connsiteY4" fmla="*/ 1109 h 986176"/>
                <a:gd name="connsiteX5" fmla="*/ 2316693 w 2316878"/>
                <a:gd name="connsiteY5" fmla="*/ 77309 h 986176"/>
                <a:gd name="connsiteX6" fmla="*/ 2054755 w 2316878"/>
                <a:gd name="connsiteY6" fmla="*/ 315434 h 986176"/>
                <a:gd name="connsiteX7" fmla="*/ 1840443 w 2316878"/>
                <a:gd name="connsiteY7" fmla="*/ 484503 h 986176"/>
                <a:gd name="connsiteX8" fmla="*/ 1585649 w 2316878"/>
                <a:gd name="connsiteY8" fmla="*/ 682147 h 986176"/>
                <a:gd name="connsiteX9" fmla="*/ 1342762 w 2316878"/>
                <a:gd name="connsiteY9" fmla="*/ 851215 h 986176"/>
                <a:gd name="connsiteX10" fmla="*/ 1087968 w 2316878"/>
                <a:gd name="connsiteY10" fmla="*/ 958372 h 986176"/>
                <a:gd name="connsiteX11" fmla="*/ 935568 w 2316878"/>
                <a:gd name="connsiteY11" fmla="*/ 946465 h 986176"/>
                <a:gd name="connsiteX12" fmla="*/ 804599 w 2316878"/>
                <a:gd name="connsiteY12" fmla="*/ 886934 h 986176"/>
                <a:gd name="connsiteX13" fmla="*/ 661724 w 2316878"/>
                <a:gd name="connsiteY13" fmla="*/ 891697 h 986176"/>
                <a:gd name="connsiteX14" fmla="*/ 449793 w 2316878"/>
                <a:gd name="connsiteY14" fmla="*/ 977422 h 986176"/>
                <a:gd name="connsiteX15" fmla="*/ 287868 w 2316878"/>
                <a:gd name="connsiteY15" fmla="*/ 977422 h 986176"/>
                <a:gd name="connsiteX16" fmla="*/ 121180 w 2316878"/>
                <a:gd name="connsiteY16" fmla="*/ 925034 h 986176"/>
                <a:gd name="connsiteX17" fmla="*/ 73555 w 2316878"/>
                <a:gd name="connsiteY17" fmla="*/ 896459 h 986176"/>
                <a:gd name="connsiteX18" fmla="*/ 73556 w 2316878"/>
                <a:gd name="connsiteY18" fmla="*/ 760728 h 986176"/>
                <a:gd name="connsiteX19" fmla="*/ 64030 w 2316878"/>
                <a:gd name="connsiteY19" fmla="*/ 722627 h 986176"/>
                <a:gd name="connsiteX20" fmla="*/ 64030 w 2316878"/>
                <a:gd name="connsiteY20" fmla="*/ 667859 h 986176"/>
                <a:gd name="connsiteX0" fmla="*/ 64030 w 2316878"/>
                <a:gd name="connsiteY0" fmla="*/ 667859 h 986176"/>
                <a:gd name="connsiteX1" fmla="*/ 923662 w 2316878"/>
                <a:gd name="connsiteY1" fmla="*/ 520222 h 986176"/>
                <a:gd name="connsiteX2" fmla="*/ 1671374 w 2316878"/>
                <a:gd name="connsiteY2" fmla="*/ 167797 h 986176"/>
                <a:gd name="connsiteX3" fmla="*/ 1883305 w 2316878"/>
                <a:gd name="connsiteY3" fmla="*/ 41590 h 986176"/>
                <a:gd name="connsiteX4" fmla="*/ 2092855 w 2316878"/>
                <a:gd name="connsiteY4" fmla="*/ 1109 h 986176"/>
                <a:gd name="connsiteX5" fmla="*/ 2316693 w 2316878"/>
                <a:gd name="connsiteY5" fmla="*/ 77309 h 986176"/>
                <a:gd name="connsiteX6" fmla="*/ 2054755 w 2316878"/>
                <a:gd name="connsiteY6" fmla="*/ 315434 h 986176"/>
                <a:gd name="connsiteX7" fmla="*/ 1840443 w 2316878"/>
                <a:gd name="connsiteY7" fmla="*/ 484503 h 986176"/>
                <a:gd name="connsiteX8" fmla="*/ 1585649 w 2316878"/>
                <a:gd name="connsiteY8" fmla="*/ 682147 h 986176"/>
                <a:gd name="connsiteX9" fmla="*/ 1342762 w 2316878"/>
                <a:gd name="connsiteY9" fmla="*/ 851215 h 986176"/>
                <a:gd name="connsiteX10" fmla="*/ 1087968 w 2316878"/>
                <a:gd name="connsiteY10" fmla="*/ 958372 h 986176"/>
                <a:gd name="connsiteX11" fmla="*/ 935568 w 2316878"/>
                <a:gd name="connsiteY11" fmla="*/ 946465 h 986176"/>
                <a:gd name="connsiteX12" fmla="*/ 804599 w 2316878"/>
                <a:gd name="connsiteY12" fmla="*/ 886934 h 986176"/>
                <a:gd name="connsiteX13" fmla="*/ 661724 w 2316878"/>
                <a:gd name="connsiteY13" fmla="*/ 891697 h 986176"/>
                <a:gd name="connsiteX14" fmla="*/ 449793 w 2316878"/>
                <a:gd name="connsiteY14" fmla="*/ 977422 h 986176"/>
                <a:gd name="connsiteX15" fmla="*/ 287868 w 2316878"/>
                <a:gd name="connsiteY15" fmla="*/ 977422 h 986176"/>
                <a:gd name="connsiteX16" fmla="*/ 121180 w 2316878"/>
                <a:gd name="connsiteY16" fmla="*/ 925034 h 986176"/>
                <a:gd name="connsiteX17" fmla="*/ 73555 w 2316878"/>
                <a:gd name="connsiteY17" fmla="*/ 896459 h 986176"/>
                <a:gd name="connsiteX18" fmla="*/ 73556 w 2316878"/>
                <a:gd name="connsiteY18" fmla="*/ 760728 h 986176"/>
                <a:gd name="connsiteX19" fmla="*/ 64030 w 2316878"/>
                <a:gd name="connsiteY19" fmla="*/ 722627 h 986176"/>
                <a:gd name="connsiteX20" fmla="*/ 64030 w 2316878"/>
                <a:gd name="connsiteY20" fmla="*/ 667859 h 986176"/>
                <a:gd name="connsiteX0" fmla="*/ 59562 w 2333841"/>
                <a:gd name="connsiteY0" fmla="*/ 658334 h 986176"/>
                <a:gd name="connsiteX1" fmla="*/ 940625 w 2333841"/>
                <a:gd name="connsiteY1" fmla="*/ 520222 h 986176"/>
                <a:gd name="connsiteX2" fmla="*/ 1688337 w 2333841"/>
                <a:gd name="connsiteY2" fmla="*/ 167797 h 986176"/>
                <a:gd name="connsiteX3" fmla="*/ 1900268 w 2333841"/>
                <a:gd name="connsiteY3" fmla="*/ 41590 h 986176"/>
                <a:gd name="connsiteX4" fmla="*/ 2109818 w 2333841"/>
                <a:gd name="connsiteY4" fmla="*/ 1109 h 986176"/>
                <a:gd name="connsiteX5" fmla="*/ 2333656 w 2333841"/>
                <a:gd name="connsiteY5" fmla="*/ 77309 h 986176"/>
                <a:gd name="connsiteX6" fmla="*/ 2071718 w 2333841"/>
                <a:gd name="connsiteY6" fmla="*/ 315434 h 986176"/>
                <a:gd name="connsiteX7" fmla="*/ 1857406 w 2333841"/>
                <a:gd name="connsiteY7" fmla="*/ 484503 h 986176"/>
                <a:gd name="connsiteX8" fmla="*/ 1602612 w 2333841"/>
                <a:gd name="connsiteY8" fmla="*/ 682147 h 986176"/>
                <a:gd name="connsiteX9" fmla="*/ 1359725 w 2333841"/>
                <a:gd name="connsiteY9" fmla="*/ 851215 h 986176"/>
                <a:gd name="connsiteX10" fmla="*/ 1104931 w 2333841"/>
                <a:gd name="connsiteY10" fmla="*/ 958372 h 986176"/>
                <a:gd name="connsiteX11" fmla="*/ 952531 w 2333841"/>
                <a:gd name="connsiteY11" fmla="*/ 946465 h 986176"/>
                <a:gd name="connsiteX12" fmla="*/ 821562 w 2333841"/>
                <a:gd name="connsiteY12" fmla="*/ 886934 h 986176"/>
                <a:gd name="connsiteX13" fmla="*/ 678687 w 2333841"/>
                <a:gd name="connsiteY13" fmla="*/ 891697 h 986176"/>
                <a:gd name="connsiteX14" fmla="*/ 466756 w 2333841"/>
                <a:gd name="connsiteY14" fmla="*/ 977422 h 986176"/>
                <a:gd name="connsiteX15" fmla="*/ 304831 w 2333841"/>
                <a:gd name="connsiteY15" fmla="*/ 977422 h 986176"/>
                <a:gd name="connsiteX16" fmla="*/ 138143 w 2333841"/>
                <a:gd name="connsiteY16" fmla="*/ 925034 h 986176"/>
                <a:gd name="connsiteX17" fmla="*/ 90518 w 2333841"/>
                <a:gd name="connsiteY17" fmla="*/ 896459 h 986176"/>
                <a:gd name="connsiteX18" fmla="*/ 90519 w 2333841"/>
                <a:gd name="connsiteY18" fmla="*/ 760728 h 986176"/>
                <a:gd name="connsiteX19" fmla="*/ 80993 w 2333841"/>
                <a:gd name="connsiteY19" fmla="*/ 722627 h 986176"/>
                <a:gd name="connsiteX20" fmla="*/ 59562 w 2333841"/>
                <a:gd name="connsiteY20" fmla="*/ 658334 h 986176"/>
                <a:gd name="connsiteX0" fmla="*/ 59562 w 2333841"/>
                <a:gd name="connsiteY0" fmla="*/ 658334 h 986176"/>
                <a:gd name="connsiteX1" fmla="*/ 940625 w 2333841"/>
                <a:gd name="connsiteY1" fmla="*/ 520222 h 986176"/>
                <a:gd name="connsiteX2" fmla="*/ 1688337 w 2333841"/>
                <a:gd name="connsiteY2" fmla="*/ 167797 h 986176"/>
                <a:gd name="connsiteX3" fmla="*/ 1900268 w 2333841"/>
                <a:gd name="connsiteY3" fmla="*/ 41590 h 986176"/>
                <a:gd name="connsiteX4" fmla="*/ 2109818 w 2333841"/>
                <a:gd name="connsiteY4" fmla="*/ 1109 h 986176"/>
                <a:gd name="connsiteX5" fmla="*/ 2333656 w 2333841"/>
                <a:gd name="connsiteY5" fmla="*/ 77309 h 986176"/>
                <a:gd name="connsiteX6" fmla="*/ 2071718 w 2333841"/>
                <a:gd name="connsiteY6" fmla="*/ 315434 h 986176"/>
                <a:gd name="connsiteX7" fmla="*/ 1857406 w 2333841"/>
                <a:gd name="connsiteY7" fmla="*/ 484503 h 986176"/>
                <a:gd name="connsiteX8" fmla="*/ 1602612 w 2333841"/>
                <a:gd name="connsiteY8" fmla="*/ 682147 h 986176"/>
                <a:gd name="connsiteX9" fmla="*/ 1359725 w 2333841"/>
                <a:gd name="connsiteY9" fmla="*/ 851215 h 986176"/>
                <a:gd name="connsiteX10" fmla="*/ 1104931 w 2333841"/>
                <a:gd name="connsiteY10" fmla="*/ 958372 h 986176"/>
                <a:gd name="connsiteX11" fmla="*/ 952531 w 2333841"/>
                <a:gd name="connsiteY11" fmla="*/ 946465 h 986176"/>
                <a:gd name="connsiteX12" fmla="*/ 821562 w 2333841"/>
                <a:gd name="connsiteY12" fmla="*/ 886934 h 986176"/>
                <a:gd name="connsiteX13" fmla="*/ 678687 w 2333841"/>
                <a:gd name="connsiteY13" fmla="*/ 891697 h 986176"/>
                <a:gd name="connsiteX14" fmla="*/ 466756 w 2333841"/>
                <a:gd name="connsiteY14" fmla="*/ 977422 h 986176"/>
                <a:gd name="connsiteX15" fmla="*/ 304831 w 2333841"/>
                <a:gd name="connsiteY15" fmla="*/ 977422 h 986176"/>
                <a:gd name="connsiteX16" fmla="*/ 138143 w 2333841"/>
                <a:gd name="connsiteY16" fmla="*/ 925034 h 986176"/>
                <a:gd name="connsiteX17" fmla="*/ 90518 w 2333841"/>
                <a:gd name="connsiteY17" fmla="*/ 896459 h 986176"/>
                <a:gd name="connsiteX18" fmla="*/ 90519 w 2333841"/>
                <a:gd name="connsiteY18" fmla="*/ 760728 h 986176"/>
                <a:gd name="connsiteX19" fmla="*/ 80993 w 2333841"/>
                <a:gd name="connsiteY19" fmla="*/ 722627 h 986176"/>
                <a:gd name="connsiteX20" fmla="*/ 59562 w 2333841"/>
                <a:gd name="connsiteY20" fmla="*/ 658334 h 986176"/>
                <a:gd name="connsiteX0" fmla="*/ 59562 w 2333665"/>
                <a:gd name="connsiteY0" fmla="*/ 630305 h 958147"/>
                <a:gd name="connsiteX1" fmla="*/ 940625 w 2333665"/>
                <a:gd name="connsiteY1" fmla="*/ 492193 h 958147"/>
                <a:gd name="connsiteX2" fmla="*/ 1688337 w 2333665"/>
                <a:gd name="connsiteY2" fmla="*/ 139768 h 958147"/>
                <a:gd name="connsiteX3" fmla="*/ 1900268 w 2333665"/>
                <a:gd name="connsiteY3" fmla="*/ 13561 h 958147"/>
                <a:gd name="connsiteX4" fmla="*/ 2062631 w 2333665"/>
                <a:gd name="connsiteY4" fmla="*/ 7539 h 958147"/>
                <a:gd name="connsiteX5" fmla="*/ 2333656 w 2333665"/>
                <a:gd name="connsiteY5" fmla="*/ 49280 h 958147"/>
                <a:gd name="connsiteX6" fmla="*/ 2071718 w 2333665"/>
                <a:gd name="connsiteY6" fmla="*/ 287405 h 958147"/>
                <a:gd name="connsiteX7" fmla="*/ 1857406 w 2333665"/>
                <a:gd name="connsiteY7" fmla="*/ 456474 h 958147"/>
                <a:gd name="connsiteX8" fmla="*/ 1602612 w 2333665"/>
                <a:gd name="connsiteY8" fmla="*/ 654118 h 958147"/>
                <a:gd name="connsiteX9" fmla="*/ 1359725 w 2333665"/>
                <a:gd name="connsiteY9" fmla="*/ 823186 h 958147"/>
                <a:gd name="connsiteX10" fmla="*/ 1104931 w 2333665"/>
                <a:gd name="connsiteY10" fmla="*/ 930343 h 958147"/>
                <a:gd name="connsiteX11" fmla="*/ 952531 w 2333665"/>
                <a:gd name="connsiteY11" fmla="*/ 918436 h 958147"/>
                <a:gd name="connsiteX12" fmla="*/ 821562 w 2333665"/>
                <a:gd name="connsiteY12" fmla="*/ 858905 h 958147"/>
                <a:gd name="connsiteX13" fmla="*/ 678687 w 2333665"/>
                <a:gd name="connsiteY13" fmla="*/ 863668 h 958147"/>
                <a:gd name="connsiteX14" fmla="*/ 466756 w 2333665"/>
                <a:gd name="connsiteY14" fmla="*/ 949393 h 958147"/>
                <a:gd name="connsiteX15" fmla="*/ 304831 w 2333665"/>
                <a:gd name="connsiteY15" fmla="*/ 949393 h 958147"/>
                <a:gd name="connsiteX16" fmla="*/ 138143 w 2333665"/>
                <a:gd name="connsiteY16" fmla="*/ 897005 h 958147"/>
                <a:gd name="connsiteX17" fmla="*/ 90518 w 2333665"/>
                <a:gd name="connsiteY17" fmla="*/ 868430 h 958147"/>
                <a:gd name="connsiteX18" fmla="*/ 90519 w 2333665"/>
                <a:gd name="connsiteY18" fmla="*/ 732699 h 958147"/>
                <a:gd name="connsiteX19" fmla="*/ 80993 w 2333665"/>
                <a:gd name="connsiteY19" fmla="*/ 694598 h 958147"/>
                <a:gd name="connsiteX20" fmla="*/ 59562 w 2333665"/>
                <a:gd name="connsiteY20" fmla="*/ 630305 h 9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33665" h="958147">
                  <a:moveTo>
                    <a:pt x="59562" y="630305"/>
                  </a:moveTo>
                  <a:cubicBezTo>
                    <a:pt x="202834" y="596571"/>
                    <a:pt x="669163" y="573949"/>
                    <a:pt x="940625" y="492193"/>
                  </a:cubicBezTo>
                  <a:cubicBezTo>
                    <a:pt x="1212087" y="410437"/>
                    <a:pt x="1528397" y="219540"/>
                    <a:pt x="1688337" y="139768"/>
                  </a:cubicBezTo>
                  <a:cubicBezTo>
                    <a:pt x="1848277" y="59996"/>
                    <a:pt x="1837886" y="35599"/>
                    <a:pt x="1900268" y="13561"/>
                  </a:cubicBezTo>
                  <a:cubicBezTo>
                    <a:pt x="1962650" y="-8477"/>
                    <a:pt x="1990400" y="1586"/>
                    <a:pt x="2062631" y="7539"/>
                  </a:cubicBezTo>
                  <a:cubicBezTo>
                    <a:pt x="2134862" y="13492"/>
                    <a:pt x="2332142" y="2636"/>
                    <a:pt x="2333656" y="49280"/>
                  </a:cubicBezTo>
                  <a:cubicBezTo>
                    <a:pt x="2335170" y="95924"/>
                    <a:pt x="2151093" y="219539"/>
                    <a:pt x="2071718" y="287405"/>
                  </a:cubicBezTo>
                  <a:cubicBezTo>
                    <a:pt x="1992343" y="355271"/>
                    <a:pt x="1857406" y="456474"/>
                    <a:pt x="1857406" y="456474"/>
                  </a:cubicBezTo>
                  <a:cubicBezTo>
                    <a:pt x="1779222" y="517593"/>
                    <a:pt x="1685559" y="592999"/>
                    <a:pt x="1602612" y="654118"/>
                  </a:cubicBezTo>
                  <a:cubicBezTo>
                    <a:pt x="1519665" y="715237"/>
                    <a:pt x="1442672" y="777148"/>
                    <a:pt x="1359725" y="823186"/>
                  </a:cubicBezTo>
                  <a:cubicBezTo>
                    <a:pt x="1276778" y="869224"/>
                    <a:pt x="1172797" y="914468"/>
                    <a:pt x="1104931" y="930343"/>
                  </a:cubicBezTo>
                  <a:cubicBezTo>
                    <a:pt x="1037065" y="946218"/>
                    <a:pt x="999759" y="930342"/>
                    <a:pt x="952531" y="918436"/>
                  </a:cubicBezTo>
                  <a:cubicBezTo>
                    <a:pt x="905303" y="906530"/>
                    <a:pt x="867203" y="868033"/>
                    <a:pt x="821562" y="858905"/>
                  </a:cubicBezTo>
                  <a:cubicBezTo>
                    <a:pt x="775921" y="849777"/>
                    <a:pt x="737821" y="848587"/>
                    <a:pt x="678687" y="863668"/>
                  </a:cubicBezTo>
                  <a:cubicBezTo>
                    <a:pt x="619553" y="878749"/>
                    <a:pt x="529065" y="935106"/>
                    <a:pt x="466756" y="949393"/>
                  </a:cubicBezTo>
                  <a:cubicBezTo>
                    <a:pt x="404447" y="963681"/>
                    <a:pt x="359600" y="958124"/>
                    <a:pt x="304831" y="949393"/>
                  </a:cubicBezTo>
                  <a:cubicBezTo>
                    <a:pt x="250062" y="940662"/>
                    <a:pt x="173862" y="910499"/>
                    <a:pt x="138143" y="897005"/>
                  </a:cubicBezTo>
                  <a:cubicBezTo>
                    <a:pt x="102424" y="883511"/>
                    <a:pt x="98455" y="895814"/>
                    <a:pt x="90518" y="868430"/>
                  </a:cubicBezTo>
                  <a:cubicBezTo>
                    <a:pt x="82581" y="841046"/>
                    <a:pt x="101631" y="765640"/>
                    <a:pt x="90519" y="732699"/>
                  </a:cubicBezTo>
                  <a:cubicBezTo>
                    <a:pt x="79407" y="699758"/>
                    <a:pt x="86152" y="711664"/>
                    <a:pt x="80993" y="694598"/>
                  </a:cubicBezTo>
                  <a:cubicBezTo>
                    <a:pt x="75834" y="677532"/>
                    <a:pt x="-83710" y="664039"/>
                    <a:pt x="59562" y="630305"/>
                  </a:cubicBezTo>
                  <a:close/>
                </a:path>
              </a:pathLst>
            </a:custGeom>
            <a:solidFill>
              <a:srgbClr val="B5D9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E9F8D825-8DC8-4C56-BEE5-D854EBBABC25}"/>
                </a:ext>
              </a:extLst>
            </p:cNvPr>
            <p:cNvSpPr/>
            <p:nvPr/>
          </p:nvSpPr>
          <p:spPr>
            <a:xfrm>
              <a:off x="553391" y="4976203"/>
              <a:ext cx="1046001" cy="525439"/>
            </a:xfrm>
            <a:custGeom>
              <a:avLst/>
              <a:gdLst>
                <a:gd name="connsiteX0" fmla="*/ 5753 w 1224349"/>
                <a:gd name="connsiteY0" fmla="*/ 452437 h 584898"/>
                <a:gd name="connsiteX1" fmla="*/ 3372 w 1224349"/>
                <a:gd name="connsiteY1" fmla="*/ 381000 h 584898"/>
                <a:gd name="connsiteX2" fmla="*/ 8135 w 1224349"/>
                <a:gd name="connsiteY2" fmla="*/ 328612 h 584898"/>
                <a:gd name="connsiteX3" fmla="*/ 15278 w 1224349"/>
                <a:gd name="connsiteY3" fmla="*/ 321469 h 584898"/>
                <a:gd name="connsiteX4" fmla="*/ 72428 w 1224349"/>
                <a:gd name="connsiteY4" fmla="*/ 340519 h 584898"/>
                <a:gd name="connsiteX5" fmla="*/ 131960 w 1224349"/>
                <a:gd name="connsiteY5" fmla="*/ 364331 h 584898"/>
                <a:gd name="connsiteX6" fmla="*/ 186728 w 1224349"/>
                <a:gd name="connsiteY6" fmla="*/ 359569 h 584898"/>
                <a:gd name="connsiteX7" fmla="*/ 336747 w 1224349"/>
                <a:gd name="connsiteY7" fmla="*/ 304800 h 584898"/>
                <a:gd name="connsiteX8" fmla="*/ 493910 w 1224349"/>
                <a:gd name="connsiteY8" fmla="*/ 254794 h 584898"/>
                <a:gd name="connsiteX9" fmla="*/ 632022 w 1224349"/>
                <a:gd name="connsiteY9" fmla="*/ 197644 h 584898"/>
                <a:gd name="connsiteX10" fmla="*/ 851097 w 1224349"/>
                <a:gd name="connsiteY10" fmla="*/ 88106 h 584898"/>
                <a:gd name="connsiteX11" fmla="*/ 965397 w 1224349"/>
                <a:gd name="connsiteY11" fmla="*/ 57150 h 584898"/>
                <a:gd name="connsiteX12" fmla="*/ 1032072 w 1224349"/>
                <a:gd name="connsiteY12" fmla="*/ 38100 h 584898"/>
                <a:gd name="connsiteX13" fmla="*/ 1084460 w 1224349"/>
                <a:gd name="connsiteY13" fmla="*/ 0 h 584898"/>
                <a:gd name="connsiteX14" fmla="*/ 1215428 w 1224349"/>
                <a:gd name="connsiteY14" fmla="*/ 38100 h 584898"/>
                <a:gd name="connsiteX15" fmla="*/ 1205903 w 1224349"/>
                <a:gd name="connsiteY15" fmla="*/ 76200 h 584898"/>
                <a:gd name="connsiteX16" fmla="*/ 1151135 w 1224349"/>
                <a:gd name="connsiteY16" fmla="*/ 150019 h 584898"/>
                <a:gd name="connsiteX17" fmla="*/ 1077316 w 1224349"/>
                <a:gd name="connsiteY17" fmla="*/ 242887 h 584898"/>
                <a:gd name="connsiteX18" fmla="*/ 1003497 w 1224349"/>
                <a:gd name="connsiteY18" fmla="*/ 309562 h 584898"/>
                <a:gd name="connsiteX19" fmla="*/ 941585 w 1224349"/>
                <a:gd name="connsiteY19" fmla="*/ 388144 h 584898"/>
                <a:gd name="connsiteX20" fmla="*/ 884435 w 1224349"/>
                <a:gd name="connsiteY20" fmla="*/ 454819 h 584898"/>
                <a:gd name="connsiteX21" fmla="*/ 817760 w 1224349"/>
                <a:gd name="connsiteY21" fmla="*/ 481012 h 584898"/>
                <a:gd name="connsiteX22" fmla="*/ 753466 w 1224349"/>
                <a:gd name="connsiteY22" fmla="*/ 450056 h 584898"/>
                <a:gd name="connsiteX23" fmla="*/ 715366 w 1224349"/>
                <a:gd name="connsiteY23" fmla="*/ 419100 h 584898"/>
                <a:gd name="connsiteX24" fmla="*/ 636785 w 1224349"/>
                <a:gd name="connsiteY24" fmla="*/ 402431 h 584898"/>
                <a:gd name="connsiteX25" fmla="*/ 517722 w 1224349"/>
                <a:gd name="connsiteY25" fmla="*/ 464344 h 584898"/>
                <a:gd name="connsiteX26" fmla="*/ 422472 w 1224349"/>
                <a:gd name="connsiteY26" fmla="*/ 531019 h 584898"/>
                <a:gd name="connsiteX27" fmla="*/ 253403 w 1224349"/>
                <a:gd name="connsiteY27" fmla="*/ 578644 h 584898"/>
                <a:gd name="connsiteX28" fmla="*/ 167678 w 1224349"/>
                <a:gd name="connsiteY28" fmla="*/ 578644 h 584898"/>
                <a:gd name="connsiteX29" fmla="*/ 70047 w 1224349"/>
                <a:gd name="connsiteY29" fmla="*/ 526256 h 584898"/>
                <a:gd name="connsiteX30" fmla="*/ 5753 w 1224349"/>
                <a:gd name="connsiteY30" fmla="*/ 452437 h 584898"/>
                <a:gd name="connsiteX0" fmla="*/ 32139 w 1222160"/>
                <a:gd name="connsiteY0" fmla="*/ 452437 h 584898"/>
                <a:gd name="connsiteX1" fmla="*/ 1183 w 1222160"/>
                <a:gd name="connsiteY1" fmla="*/ 381000 h 584898"/>
                <a:gd name="connsiteX2" fmla="*/ 5946 w 1222160"/>
                <a:gd name="connsiteY2" fmla="*/ 328612 h 584898"/>
                <a:gd name="connsiteX3" fmla="*/ 13089 w 1222160"/>
                <a:gd name="connsiteY3" fmla="*/ 321469 h 584898"/>
                <a:gd name="connsiteX4" fmla="*/ 70239 w 1222160"/>
                <a:gd name="connsiteY4" fmla="*/ 340519 h 584898"/>
                <a:gd name="connsiteX5" fmla="*/ 129771 w 1222160"/>
                <a:gd name="connsiteY5" fmla="*/ 364331 h 584898"/>
                <a:gd name="connsiteX6" fmla="*/ 184539 w 1222160"/>
                <a:gd name="connsiteY6" fmla="*/ 359569 h 584898"/>
                <a:gd name="connsiteX7" fmla="*/ 334558 w 1222160"/>
                <a:gd name="connsiteY7" fmla="*/ 304800 h 584898"/>
                <a:gd name="connsiteX8" fmla="*/ 491721 w 1222160"/>
                <a:gd name="connsiteY8" fmla="*/ 254794 h 584898"/>
                <a:gd name="connsiteX9" fmla="*/ 629833 w 1222160"/>
                <a:gd name="connsiteY9" fmla="*/ 197644 h 584898"/>
                <a:gd name="connsiteX10" fmla="*/ 848908 w 1222160"/>
                <a:gd name="connsiteY10" fmla="*/ 88106 h 584898"/>
                <a:gd name="connsiteX11" fmla="*/ 963208 w 1222160"/>
                <a:gd name="connsiteY11" fmla="*/ 57150 h 584898"/>
                <a:gd name="connsiteX12" fmla="*/ 1029883 w 1222160"/>
                <a:gd name="connsiteY12" fmla="*/ 38100 h 584898"/>
                <a:gd name="connsiteX13" fmla="*/ 1082271 w 1222160"/>
                <a:gd name="connsiteY13" fmla="*/ 0 h 584898"/>
                <a:gd name="connsiteX14" fmla="*/ 1213239 w 1222160"/>
                <a:gd name="connsiteY14" fmla="*/ 38100 h 584898"/>
                <a:gd name="connsiteX15" fmla="*/ 1203714 w 1222160"/>
                <a:gd name="connsiteY15" fmla="*/ 76200 h 584898"/>
                <a:gd name="connsiteX16" fmla="*/ 1148946 w 1222160"/>
                <a:gd name="connsiteY16" fmla="*/ 150019 h 584898"/>
                <a:gd name="connsiteX17" fmla="*/ 1075127 w 1222160"/>
                <a:gd name="connsiteY17" fmla="*/ 242887 h 584898"/>
                <a:gd name="connsiteX18" fmla="*/ 1001308 w 1222160"/>
                <a:gd name="connsiteY18" fmla="*/ 309562 h 584898"/>
                <a:gd name="connsiteX19" fmla="*/ 939396 w 1222160"/>
                <a:gd name="connsiteY19" fmla="*/ 388144 h 584898"/>
                <a:gd name="connsiteX20" fmla="*/ 882246 w 1222160"/>
                <a:gd name="connsiteY20" fmla="*/ 454819 h 584898"/>
                <a:gd name="connsiteX21" fmla="*/ 815571 w 1222160"/>
                <a:gd name="connsiteY21" fmla="*/ 481012 h 584898"/>
                <a:gd name="connsiteX22" fmla="*/ 751277 w 1222160"/>
                <a:gd name="connsiteY22" fmla="*/ 450056 h 584898"/>
                <a:gd name="connsiteX23" fmla="*/ 713177 w 1222160"/>
                <a:gd name="connsiteY23" fmla="*/ 419100 h 584898"/>
                <a:gd name="connsiteX24" fmla="*/ 634596 w 1222160"/>
                <a:gd name="connsiteY24" fmla="*/ 402431 h 584898"/>
                <a:gd name="connsiteX25" fmla="*/ 515533 w 1222160"/>
                <a:gd name="connsiteY25" fmla="*/ 464344 h 584898"/>
                <a:gd name="connsiteX26" fmla="*/ 420283 w 1222160"/>
                <a:gd name="connsiteY26" fmla="*/ 531019 h 584898"/>
                <a:gd name="connsiteX27" fmla="*/ 251214 w 1222160"/>
                <a:gd name="connsiteY27" fmla="*/ 578644 h 584898"/>
                <a:gd name="connsiteX28" fmla="*/ 165489 w 1222160"/>
                <a:gd name="connsiteY28" fmla="*/ 578644 h 584898"/>
                <a:gd name="connsiteX29" fmla="*/ 67858 w 1222160"/>
                <a:gd name="connsiteY29" fmla="*/ 526256 h 584898"/>
                <a:gd name="connsiteX30" fmla="*/ 32139 w 1222160"/>
                <a:gd name="connsiteY30" fmla="*/ 452437 h 584898"/>
                <a:gd name="connsiteX0" fmla="*/ 27110 w 1217131"/>
                <a:gd name="connsiteY0" fmla="*/ 452437 h 584898"/>
                <a:gd name="connsiteX1" fmla="*/ 12823 w 1217131"/>
                <a:gd name="connsiteY1" fmla="*/ 381000 h 584898"/>
                <a:gd name="connsiteX2" fmla="*/ 917 w 1217131"/>
                <a:gd name="connsiteY2" fmla="*/ 328612 h 584898"/>
                <a:gd name="connsiteX3" fmla="*/ 8060 w 1217131"/>
                <a:gd name="connsiteY3" fmla="*/ 321469 h 584898"/>
                <a:gd name="connsiteX4" fmla="*/ 65210 w 1217131"/>
                <a:gd name="connsiteY4" fmla="*/ 340519 h 584898"/>
                <a:gd name="connsiteX5" fmla="*/ 124742 w 1217131"/>
                <a:gd name="connsiteY5" fmla="*/ 364331 h 584898"/>
                <a:gd name="connsiteX6" fmla="*/ 179510 w 1217131"/>
                <a:gd name="connsiteY6" fmla="*/ 359569 h 584898"/>
                <a:gd name="connsiteX7" fmla="*/ 329529 w 1217131"/>
                <a:gd name="connsiteY7" fmla="*/ 304800 h 584898"/>
                <a:gd name="connsiteX8" fmla="*/ 486692 w 1217131"/>
                <a:gd name="connsiteY8" fmla="*/ 254794 h 584898"/>
                <a:gd name="connsiteX9" fmla="*/ 624804 w 1217131"/>
                <a:gd name="connsiteY9" fmla="*/ 197644 h 584898"/>
                <a:gd name="connsiteX10" fmla="*/ 843879 w 1217131"/>
                <a:gd name="connsiteY10" fmla="*/ 88106 h 584898"/>
                <a:gd name="connsiteX11" fmla="*/ 958179 w 1217131"/>
                <a:gd name="connsiteY11" fmla="*/ 57150 h 584898"/>
                <a:gd name="connsiteX12" fmla="*/ 1024854 w 1217131"/>
                <a:gd name="connsiteY12" fmla="*/ 38100 h 584898"/>
                <a:gd name="connsiteX13" fmla="*/ 1077242 w 1217131"/>
                <a:gd name="connsiteY13" fmla="*/ 0 h 584898"/>
                <a:gd name="connsiteX14" fmla="*/ 1208210 w 1217131"/>
                <a:gd name="connsiteY14" fmla="*/ 38100 h 584898"/>
                <a:gd name="connsiteX15" fmla="*/ 1198685 w 1217131"/>
                <a:gd name="connsiteY15" fmla="*/ 76200 h 584898"/>
                <a:gd name="connsiteX16" fmla="*/ 1143917 w 1217131"/>
                <a:gd name="connsiteY16" fmla="*/ 150019 h 584898"/>
                <a:gd name="connsiteX17" fmla="*/ 1070098 w 1217131"/>
                <a:gd name="connsiteY17" fmla="*/ 242887 h 584898"/>
                <a:gd name="connsiteX18" fmla="*/ 996279 w 1217131"/>
                <a:gd name="connsiteY18" fmla="*/ 309562 h 584898"/>
                <a:gd name="connsiteX19" fmla="*/ 934367 w 1217131"/>
                <a:gd name="connsiteY19" fmla="*/ 388144 h 584898"/>
                <a:gd name="connsiteX20" fmla="*/ 877217 w 1217131"/>
                <a:gd name="connsiteY20" fmla="*/ 454819 h 584898"/>
                <a:gd name="connsiteX21" fmla="*/ 810542 w 1217131"/>
                <a:gd name="connsiteY21" fmla="*/ 481012 h 584898"/>
                <a:gd name="connsiteX22" fmla="*/ 746248 w 1217131"/>
                <a:gd name="connsiteY22" fmla="*/ 450056 h 584898"/>
                <a:gd name="connsiteX23" fmla="*/ 708148 w 1217131"/>
                <a:gd name="connsiteY23" fmla="*/ 419100 h 584898"/>
                <a:gd name="connsiteX24" fmla="*/ 629567 w 1217131"/>
                <a:gd name="connsiteY24" fmla="*/ 402431 h 584898"/>
                <a:gd name="connsiteX25" fmla="*/ 510504 w 1217131"/>
                <a:gd name="connsiteY25" fmla="*/ 464344 h 584898"/>
                <a:gd name="connsiteX26" fmla="*/ 415254 w 1217131"/>
                <a:gd name="connsiteY26" fmla="*/ 531019 h 584898"/>
                <a:gd name="connsiteX27" fmla="*/ 246185 w 1217131"/>
                <a:gd name="connsiteY27" fmla="*/ 578644 h 584898"/>
                <a:gd name="connsiteX28" fmla="*/ 160460 w 1217131"/>
                <a:gd name="connsiteY28" fmla="*/ 578644 h 584898"/>
                <a:gd name="connsiteX29" fmla="*/ 62829 w 1217131"/>
                <a:gd name="connsiteY29" fmla="*/ 526256 h 584898"/>
                <a:gd name="connsiteX30" fmla="*/ 27110 w 1217131"/>
                <a:gd name="connsiteY30" fmla="*/ 452437 h 584898"/>
                <a:gd name="connsiteX0" fmla="*/ 12823 w 1217131"/>
                <a:gd name="connsiteY0" fmla="*/ 454818 h 584898"/>
                <a:gd name="connsiteX1" fmla="*/ 12823 w 1217131"/>
                <a:gd name="connsiteY1" fmla="*/ 381000 h 584898"/>
                <a:gd name="connsiteX2" fmla="*/ 917 w 1217131"/>
                <a:gd name="connsiteY2" fmla="*/ 328612 h 584898"/>
                <a:gd name="connsiteX3" fmla="*/ 8060 w 1217131"/>
                <a:gd name="connsiteY3" fmla="*/ 321469 h 584898"/>
                <a:gd name="connsiteX4" fmla="*/ 65210 w 1217131"/>
                <a:gd name="connsiteY4" fmla="*/ 340519 h 584898"/>
                <a:gd name="connsiteX5" fmla="*/ 124742 w 1217131"/>
                <a:gd name="connsiteY5" fmla="*/ 364331 h 584898"/>
                <a:gd name="connsiteX6" fmla="*/ 179510 w 1217131"/>
                <a:gd name="connsiteY6" fmla="*/ 359569 h 584898"/>
                <a:gd name="connsiteX7" fmla="*/ 329529 w 1217131"/>
                <a:gd name="connsiteY7" fmla="*/ 304800 h 584898"/>
                <a:gd name="connsiteX8" fmla="*/ 486692 w 1217131"/>
                <a:gd name="connsiteY8" fmla="*/ 254794 h 584898"/>
                <a:gd name="connsiteX9" fmla="*/ 624804 w 1217131"/>
                <a:gd name="connsiteY9" fmla="*/ 197644 h 584898"/>
                <a:gd name="connsiteX10" fmla="*/ 843879 w 1217131"/>
                <a:gd name="connsiteY10" fmla="*/ 88106 h 584898"/>
                <a:gd name="connsiteX11" fmla="*/ 958179 w 1217131"/>
                <a:gd name="connsiteY11" fmla="*/ 57150 h 584898"/>
                <a:gd name="connsiteX12" fmla="*/ 1024854 w 1217131"/>
                <a:gd name="connsiteY12" fmla="*/ 38100 h 584898"/>
                <a:gd name="connsiteX13" fmla="*/ 1077242 w 1217131"/>
                <a:gd name="connsiteY13" fmla="*/ 0 h 584898"/>
                <a:gd name="connsiteX14" fmla="*/ 1208210 w 1217131"/>
                <a:gd name="connsiteY14" fmla="*/ 38100 h 584898"/>
                <a:gd name="connsiteX15" fmla="*/ 1198685 w 1217131"/>
                <a:gd name="connsiteY15" fmla="*/ 76200 h 584898"/>
                <a:gd name="connsiteX16" fmla="*/ 1143917 w 1217131"/>
                <a:gd name="connsiteY16" fmla="*/ 150019 h 584898"/>
                <a:gd name="connsiteX17" fmla="*/ 1070098 w 1217131"/>
                <a:gd name="connsiteY17" fmla="*/ 242887 h 584898"/>
                <a:gd name="connsiteX18" fmla="*/ 996279 w 1217131"/>
                <a:gd name="connsiteY18" fmla="*/ 309562 h 584898"/>
                <a:gd name="connsiteX19" fmla="*/ 934367 w 1217131"/>
                <a:gd name="connsiteY19" fmla="*/ 388144 h 584898"/>
                <a:gd name="connsiteX20" fmla="*/ 877217 w 1217131"/>
                <a:gd name="connsiteY20" fmla="*/ 454819 h 584898"/>
                <a:gd name="connsiteX21" fmla="*/ 810542 w 1217131"/>
                <a:gd name="connsiteY21" fmla="*/ 481012 h 584898"/>
                <a:gd name="connsiteX22" fmla="*/ 746248 w 1217131"/>
                <a:gd name="connsiteY22" fmla="*/ 450056 h 584898"/>
                <a:gd name="connsiteX23" fmla="*/ 708148 w 1217131"/>
                <a:gd name="connsiteY23" fmla="*/ 419100 h 584898"/>
                <a:gd name="connsiteX24" fmla="*/ 629567 w 1217131"/>
                <a:gd name="connsiteY24" fmla="*/ 402431 h 584898"/>
                <a:gd name="connsiteX25" fmla="*/ 510504 w 1217131"/>
                <a:gd name="connsiteY25" fmla="*/ 464344 h 584898"/>
                <a:gd name="connsiteX26" fmla="*/ 415254 w 1217131"/>
                <a:gd name="connsiteY26" fmla="*/ 531019 h 584898"/>
                <a:gd name="connsiteX27" fmla="*/ 246185 w 1217131"/>
                <a:gd name="connsiteY27" fmla="*/ 578644 h 584898"/>
                <a:gd name="connsiteX28" fmla="*/ 160460 w 1217131"/>
                <a:gd name="connsiteY28" fmla="*/ 578644 h 584898"/>
                <a:gd name="connsiteX29" fmla="*/ 62829 w 1217131"/>
                <a:gd name="connsiteY29" fmla="*/ 526256 h 584898"/>
                <a:gd name="connsiteX30" fmla="*/ 12823 w 1217131"/>
                <a:gd name="connsiteY30" fmla="*/ 454818 h 584898"/>
                <a:gd name="connsiteX0" fmla="*/ 14975 w 1219283"/>
                <a:gd name="connsiteY0" fmla="*/ 454818 h 584898"/>
                <a:gd name="connsiteX1" fmla="*/ 688 w 1219283"/>
                <a:gd name="connsiteY1" fmla="*/ 373857 h 584898"/>
                <a:gd name="connsiteX2" fmla="*/ 3069 w 1219283"/>
                <a:gd name="connsiteY2" fmla="*/ 328612 h 584898"/>
                <a:gd name="connsiteX3" fmla="*/ 10212 w 1219283"/>
                <a:gd name="connsiteY3" fmla="*/ 321469 h 584898"/>
                <a:gd name="connsiteX4" fmla="*/ 67362 w 1219283"/>
                <a:gd name="connsiteY4" fmla="*/ 340519 h 584898"/>
                <a:gd name="connsiteX5" fmla="*/ 126894 w 1219283"/>
                <a:gd name="connsiteY5" fmla="*/ 364331 h 584898"/>
                <a:gd name="connsiteX6" fmla="*/ 181662 w 1219283"/>
                <a:gd name="connsiteY6" fmla="*/ 359569 h 584898"/>
                <a:gd name="connsiteX7" fmla="*/ 331681 w 1219283"/>
                <a:gd name="connsiteY7" fmla="*/ 304800 h 584898"/>
                <a:gd name="connsiteX8" fmla="*/ 488844 w 1219283"/>
                <a:gd name="connsiteY8" fmla="*/ 254794 h 584898"/>
                <a:gd name="connsiteX9" fmla="*/ 626956 w 1219283"/>
                <a:gd name="connsiteY9" fmla="*/ 197644 h 584898"/>
                <a:gd name="connsiteX10" fmla="*/ 846031 w 1219283"/>
                <a:gd name="connsiteY10" fmla="*/ 88106 h 584898"/>
                <a:gd name="connsiteX11" fmla="*/ 960331 w 1219283"/>
                <a:gd name="connsiteY11" fmla="*/ 57150 h 584898"/>
                <a:gd name="connsiteX12" fmla="*/ 1027006 w 1219283"/>
                <a:gd name="connsiteY12" fmla="*/ 38100 h 584898"/>
                <a:gd name="connsiteX13" fmla="*/ 1079394 w 1219283"/>
                <a:gd name="connsiteY13" fmla="*/ 0 h 584898"/>
                <a:gd name="connsiteX14" fmla="*/ 1210362 w 1219283"/>
                <a:gd name="connsiteY14" fmla="*/ 38100 h 584898"/>
                <a:gd name="connsiteX15" fmla="*/ 1200837 w 1219283"/>
                <a:gd name="connsiteY15" fmla="*/ 76200 h 584898"/>
                <a:gd name="connsiteX16" fmla="*/ 1146069 w 1219283"/>
                <a:gd name="connsiteY16" fmla="*/ 150019 h 584898"/>
                <a:gd name="connsiteX17" fmla="*/ 1072250 w 1219283"/>
                <a:gd name="connsiteY17" fmla="*/ 242887 h 584898"/>
                <a:gd name="connsiteX18" fmla="*/ 998431 w 1219283"/>
                <a:gd name="connsiteY18" fmla="*/ 309562 h 584898"/>
                <a:gd name="connsiteX19" fmla="*/ 936519 w 1219283"/>
                <a:gd name="connsiteY19" fmla="*/ 388144 h 584898"/>
                <a:gd name="connsiteX20" fmla="*/ 879369 w 1219283"/>
                <a:gd name="connsiteY20" fmla="*/ 454819 h 584898"/>
                <a:gd name="connsiteX21" fmla="*/ 812694 w 1219283"/>
                <a:gd name="connsiteY21" fmla="*/ 481012 h 584898"/>
                <a:gd name="connsiteX22" fmla="*/ 748400 w 1219283"/>
                <a:gd name="connsiteY22" fmla="*/ 450056 h 584898"/>
                <a:gd name="connsiteX23" fmla="*/ 710300 w 1219283"/>
                <a:gd name="connsiteY23" fmla="*/ 419100 h 584898"/>
                <a:gd name="connsiteX24" fmla="*/ 631719 w 1219283"/>
                <a:gd name="connsiteY24" fmla="*/ 402431 h 584898"/>
                <a:gd name="connsiteX25" fmla="*/ 512656 w 1219283"/>
                <a:gd name="connsiteY25" fmla="*/ 464344 h 584898"/>
                <a:gd name="connsiteX26" fmla="*/ 417406 w 1219283"/>
                <a:gd name="connsiteY26" fmla="*/ 531019 h 584898"/>
                <a:gd name="connsiteX27" fmla="*/ 248337 w 1219283"/>
                <a:gd name="connsiteY27" fmla="*/ 578644 h 584898"/>
                <a:gd name="connsiteX28" fmla="*/ 162612 w 1219283"/>
                <a:gd name="connsiteY28" fmla="*/ 578644 h 584898"/>
                <a:gd name="connsiteX29" fmla="*/ 64981 w 1219283"/>
                <a:gd name="connsiteY29" fmla="*/ 526256 h 584898"/>
                <a:gd name="connsiteX30" fmla="*/ 14975 w 1219283"/>
                <a:gd name="connsiteY30" fmla="*/ 454818 h 58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19283" h="584898">
                  <a:moveTo>
                    <a:pt x="14975" y="454818"/>
                  </a:moveTo>
                  <a:cubicBezTo>
                    <a:pt x="4260" y="429418"/>
                    <a:pt x="2672" y="394891"/>
                    <a:pt x="688" y="373857"/>
                  </a:cubicBezTo>
                  <a:cubicBezTo>
                    <a:pt x="-1296" y="352823"/>
                    <a:pt x="1482" y="337343"/>
                    <a:pt x="3069" y="328612"/>
                  </a:cubicBezTo>
                  <a:cubicBezTo>
                    <a:pt x="4656" y="319881"/>
                    <a:pt x="-504" y="319484"/>
                    <a:pt x="10212" y="321469"/>
                  </a:cubicBezTo>
                  <a:cubicBezTo>
                    <a:pt x="20928" y="323453"/>
                    <a:pt x="47915" y="333375"/>
                    <a:pt x="67362" y="340519"/>
                  </a:cubicBezTo>
                  <a:cubicBezTo>
                    <a:pt x="86809" y="347663"/>
                    <a:pt x="107844" y="361156"/>
                    <a:pt x="126894" y="364331"/>
                  </a:cubicBezTo>
                  <a:cubicBezTo>
                    <a:pt x="145944" y="367506"/>
                    <a:pt x="147531" y="369491"/>
                    <a:pt x="181662" y="359569"/>
                  </a:cubicBezTo>
                  <a:cubicBezTo>
                    <a:pt x="215793" y="349647"/>
                    <a:pt x="280484" y="322262"/>
                    <a:pt x="331681" y="304800"/>
                  </a:cubicBezTo>
                  <a:cubicBezTo>
                    <a:pt x="382878" y="287337"/>
                    <a:pt x="439632" y="272653"/>
                    <a:pt x="488844" y="254794"/>
                  </a:cubicBezTo>
                  <a:cubicBezTo>
                    <a:pt x="538057" y="236935"/>
                    <a:pt x="567425" y="225425"/>
                    <a:pt x="626956" y="197644"/>
                  </a:cubicBezTo>
                  <a:cubicBezTo>
                    <a:pt x="686487" y="169863"/>
                    <a:pt x="790468" y="111522"/>
                    <a:pt x="846031" y="88106"/>
                  </a:cubicBezTo>
                  <a:cubicBezTo>
                    <a:pt x="901594" y="64690"/>
                    <a:pt x="960331" y="57150"/>
                    <a:pt x="960331" y="57150"/>
                  </a:cubicBezTo>
                  <a:cubicBezTo>
                    <a:pt x="990494" y="48816"/>
                    <a:pt x="1007162" y="47625"/>
                    <a:pt x="1027006" y="38100"/>
                  </a:cubicBezTo>
                  <a:cubicBezTo>
                    <a:pt x="1046850" y="28575"/>
                    <a:pt x="1048835" y="0"/>
                    <a:pt x="1079394" y="0"/>
                  </a:cubicBezTo>
                  <a:cubicBezTo>
                    <a:pt x="1109953" y="0"/>
                    <a:pt x="1190122" y="25400"/>
                    <a:pt x="1210362" y="38100"/>
                  </a:cubicBezTo>
                  <a:cubicBezTo>
                    <a:pt x="1230603" y="50800"/>
                    <a:pt x="1211552" y="57547"/>
                    <a:pt x="1200837" y="76200"/>
                  </a:cubicBezTo>
                  <a:cubicBezTo>
                    <a:pt x="1190122" y="94853"/>
                    <a:pt x="1167500" y="122238"/>
                    <a:pt x="1146069" y="150019"/>
                  </a:cubicBezTo>
                  <a:cubicBezTo>
                    <a:pt x="1124638" y="177800"/>
                    <a:pt x="1096856" y="216297"/>
                    <a:pt x="1072250" y="242887"/>
                  </a:cubicBezTo>
                  <a:cubicBezTo>
                    <a:pt x="1047644" y="269477"/>
                    <a:pt x="1021053" y="285353"/>
                    <a:pt x="998431" y="309562"/>
                  </a:cubicBezTo>
                  <a:cubicBezTo>
                    <a:pt x="975809" y="333771"/>
                    <a:pt x="956363" y="363934"/>
                    <a:pt x="936519" y="388144"/>
                  </a:cubicBezTo>
                  <a:cubicBezTo>
                    <a:pt x="916675" y="412353"/>
                    <a:pt x="900006" y="439341"/>
                    <a:pt x="879369" y="454819"/>
                  </a:cubicBezTo>
                  <a:cubicBezTo>
                    <a:pt x="858732" y="470297"/>
                    <a:pt x="834522" y="481806"/>
                    <a:pt x="812694" y="481012"/>
                  </a:cubicBezTo>
                  <a:cubicBezTo>
                    <a:pt x="790866" y="480218"/>
                    <a:pt x="765466" y="460375"/>
                    <a:pt x="748400" y="450056"/>
                  </a:cubicBezTo>
                  <a:cubicBezTo>
                    <a:pt x="731334" y="439737"/>
                    <a:pt x="729747" y="427037"/>
                    <a:pt x="710300" y="419100"/>
                  </a:cubicBezTo>
                  <a:cubicBezTo>
                    <a:pt x="690853" y="411163"/>
                    <a:pt x="664660" y="394890"/>
                    <a:pt x="631719" y="402431"/>
                  </a:cubicBezTo>
                  <a:cubicBezTo>
                    <a:pt x="598778" y="409972"/>
                    <a:pt x="548375" y="442913"/>
                    <a:pt x="512656" y="464344"/>
                  </a:cubicBezTo>
                  <a:cubicBezTo>
                    <a:pt x="476937" y="485775"/>
                    <a:pt x="461459" y="511969"/>
                    <a:pt x="417406" y="531019"/>
                  </a:cubicBezTo>
                  <a:cubicBezTo>
                    <a:pt x="373353" y="550069"/>
                    <a:pt x="290802" y="570707"/>
                    <a:pt x="248337" y="578644"/>
                  </a:cubicBezTo>
                  <a:cubicBezTo>
                    <a:pt x="205872" y="586581"/>
                    <a:pt x="193171" y="587375"/>
                    <a:pt x="162612" y="578644"/>
                  </a:cubicBezTo>
                  <a:cubicBezTo>
                    <a:pt x="132053" y="569913"/>
                    <a:pt x="89587" y="546894"/>
                    <a:pt x="64981" y="526256"/>
                  </a:cubicBezTo>
                  <a:cubicBezTo>
                    <a:pt x="40375" y="505618"/>
                    <a:pt x="25690" y="480218"/>
                    <a:pt x="14975" y="454818"/>
                  </a:cubicBezTo>
                  <a:close/>
                </a:path>
              </a:pathLst>
            </a:custGeom>
            <a:solidFill>
              <a:srgbClr val="D8EF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C7C5E249-9C15-4252-8B27-663C21AC176A}"/>
                </a:ext>
              </a:extLst>
            </p:cNvPr>
            <p:cNvSpPr/>
            <p:nvPr/>
          </p:nvSpPr>
          <p:spPr>
            <a:xfrm>
              <a:off x="532450" y="4992733"/>
              <a:ext cx="1817939" cy="1056278"/>
            </a:xfrm>
            <a:custGeom>
              <a:avLst/>
              <a:gdLst>
                <a:gd name="connsiteX0" fmla="*/ 23068 w 2117071"/>
                <a:gd name="connsiteY0" fmla="*/ 374505 h 1175806"/>
                <a:gd name="connsiteX1" fmla="*/ 218331 w 2117071"/>
                <a:gd name="connsiteY1" fmla="*/ 479280 h 1175806"/>
                <a:gd name="connsiteX2" fmla="*/ 392162 w 2117071"/>
                <a:gd name="connsiteY2" fmla="*/ 412605 h 1175806"/>
                <a:gd name="connsiteX3" fmla="*/ 858887 w 2117071"/>
                <a:gd name="connsiteY3" fmla="*/ 229249 h 1175806"/>
                <a:gd name="connsiteX4" fmla="*/ 1087487 w 2117071"/>
                <a:gd name="connsiteY4" fmla="*/ 83993 h 1175806"/>
                <a:gd name="connsiteX5" fmla="*/ 1158925 w 2117071"/>
                <a:gd name="connsiteY5" fmla="*/ 24461 h 1175806"/>
                <a:gd name="connsiteX6" fmla="*/ 1182737 w 2117071"/>
                <a:gd name="connsiteY6" fmla="*/ 3030 h 1175806"/>
                <a:gd name="connsiteX7" fmla="*/ 1401812 w 2117071"/>
                <a:gd name="connsiteY7" fmla="*/ 86374 h 1175806"/>
                <a:gd name="connsiteX8" fmla="*/ 1687562 w 2117071"/>
                <a:gd name="connsiteY8" fmla="*/ 195911 h 1175806"/>
                <a:gd name="connsiteX9" fmla="*/ 2016175 w 2117071"/>
                <a:gd name="connsiteY9" fmla="*/ 307830 h 1175806"/>
                <a:gd name="connsiteX10" fmla="*/ 2116187 w 2117071"/>
                <a:gd name="connsiteY10" fmla="*/ 343549 h 1175806"/>
                <a:gd name="connsiteX11" fmla="*/ 2054275 w 2117071"/>
                <a:gd name="connsiteY11" fmla="*/ 386411 h 1175806"/>
                <a:gd name="connsiteX12" fmla="*/ 1878062 w 2117071"/>
                <a:gd name="connsiteY12" fmla="*/ 529286 h 1175806"/>
                <a:gd name="connsiteX13" fmla="*/ 1732806 w 2117071"/>
                <a:gd name="connsiteY13" fmla="*/ 657874 h 1175806"/>
                <a:gd name="connsiteX14" fmla="*/ 1544687 w 2117071"/>
                <a:gd name="connsiteY14" fmla="*/ 807893 h 1175806"/>
                <a:gd name="connsiteX15" fmla="*/ 1344662 w 2117071"/>
                <a:gd name="connsiteY15" fmla="*/ 960293 h 1175806"/>
                <a:gd name="connsiteX16" fmla="*/ 1194643 w 2117071"/>
                <a:gd name="connsiteY16" fmla="*/ 1065068 h 1175806"/>
                <a:gd name="connsiteX17" fmla="*/ 1087487 w 2117071"/>
                <a:gd name="connsiteY17" fmla="*/ 1103168 h 1175806"/>
                <a:gd name="connsiteX18" fmla="*/ 949375 w 2117071"/>
                <a:gd name="connsiteY18" fmla="*/ 1117455 h 1175806"/>
                <a:gd name="connsiteX19" fmla="*/ 901750 w 2117071"/>
                <a:gd name="connsiteY19" fmla="*/ 1076974 h 1175806"/>
                <a:gd name="connsiteX20" fmla="*/ 856506 w 2117071"/>
                <a:gd name="connsiteY20" fmla="*/ 1031730 h 1175806"/>
                <a:gd name="connsiteX21" fmla="*/ 749350 w 2117071"/>
                <a:gd name="connsiteY21" fmla="*/ 1012680 h 1175806"/>
                <a:gd name="connsiteX22" fmla="*/ 658862 w 2117071"/>
                <a:gd name="connsiteY22" fmla="*/ 1046018 h 1175806"/>
                <a:gd name="connsiteX23" fmla="*/ 546943 w 2117071"/>
                <a:gd name="connsiteY23" fmla="*/ 1117455 h 1175806"/>
                <a:gd name="connsiteX24" fmla="*/ 418356 w 2117071"/>
                <a:gd name="connsiteY24" fmla="*/ 1162699 h 1175806"/>
                <a:gd name="connsiteX25" fmla="*/ 265956 w 2117071"/>
                <a:gd name="connsiteY25" fmla="*/ 1174605 h 1175806"/>
                <a:gd name="connsiteX26" fmla="*/ 168325 w 2117071"/>
                <a:gd name="connsiteY26" fmla="*/ 1138886 h 1175806"/>
                <a:gd name="connsiteX27" fmla="*/ 82600 w 2117071"/>
                <a:gd name="connsiteY27" fmla="*/ 1084118 h 1175806"/>
                <a:gd name="connsiteX28" fmla="*/ 11162 w 2117071"/>
                <a:gd name="connsiteY28" fmla="*/ 1034111 h 1175806"/>
                <a:gd name="connsiteX29" fmla="*/ 23068 w 2117071"/>
                <a:gd name="connsiteY29" fmla="*/ 374505 h 1175806"/>
                <a:gd name="connsiteX0" fmla="*/ 22624 w 2116627"/>
                <a:gd name="connsiteY0" fmla="*/ 374505 h 1175806"/>
                <a:gd name="connsiteX1" fmla="*/ 217887 w 2116627"/>
                <a:gd name="connsiteY1" fmla="*/ 479280 h 1175806"/>
                <a:gd name="connsiteX2" fmla="*/ 391718 w 2116627"/>
                <a:gd name="connsiteY2" fmla="*/ 412605 h 1175806"/>
                <a:gd name="connsiteX3" fmla="*/ 858443 w 2116627"/>
                <a:gd name="connsiteY3" fmla="*/ 229249 h 1175806"/>
                <a:gd name="connsiteX4" fmla="*/ 1087043 w 2116627"/>
                <a:gd name="connsiteY4" fmla="*/ 83993 h 1175806"/>
                <a:gd name="connsiteX5" fmla="*/ 1158481 w 2116627"/>
                <a:gd name="connsiteY5" fmla="*/ 24461 h 1175806"/>
                <a:gd name="connsiteX6" fmla="*/ 1182293 w 2116627"/>
                <a:gd name="connsiteY6" fmla="*/ 3030 h 1175806"/>
                <a:gd name="connsiteX7" fmla="*/ 1401368 w 2116627"/>
                <a:gd name="connsiteY7" fmla="*/ 86374 h 1175806"/>
                <a:gd name="connsiteX8" fmla="*/ 1687118 w 2116627"/>
                <a:gd name="connsiteY8" fmla="*/ 195911 h 1175806"/>
                <a:gd name="connsiteX9" fmla="*/ 2015731 w 2116627"/>
                <a:gd name="connsiteY9" fmla="*/ 307830 h 1175806"/>
                <a:gd name="connsiteX10" fmla="*/ 2115743 w 2116627"/>
                <a:gd name="connsiteY10" fmla="*/ 343549 h 1175806"/>
                <a:gd name="connsiteX11" fmla="*/ 2053831 w 2116627"/>
                <a:gd name="connsiteY11" fmla="*/ 386411 h 1175806"/>
                <a:gd name="connsiteX12" fmla="*/ 1877618 w 2116627"/>
                <a:gd name="connsiteY12" fmla="*/ 529286 h 1175806"/>
                <a:gd name="connsiteX13" fmla="*/ 1732362 w 2116627"/>
                <a:gd name="connsiteY13" fmla="*/ 657874 h 1175806"/>
                <a:gd name="connsiteX14" fmla="*/ 1544243 w 2116627"/>
                <a:gd name="connsiteY14" fmla="*/ 807893 h 1175806"/>
                <a:gd name="connsiteX15" fmla="*/ 1344218 w 2116627"/>
                <a:gd name="connsiteY15" fmla="*/ 960293 h 1175806"/>
                <a:gd name="connsiteX16" fmla="*/ 1194199 w 2116627"/>
                <a:gd name="connsiteY16" fmla="*/ 1065068 h 1175806"/>
                <a:gd name="connsiteX17" fmla="*/ 1087043 w 2116627"/>
                <a:gd name="connsiteY17" fmla="*/ 1103168 h 1175806"/>
                <a:gd name="connsiteX18" fmla="*/ 948931 w 2116627"/>
                <a:gd name="connsiteY18" fmla="*/ 1117455 h 1175806"/>
                <a:gd name="connsiteX19" fmla="*/ 901306 w 2116627"/>
                <a:gd name="connsiteY19" fmla="*/ 1076974 h 1175806"/>
                <a:gd name="connsiteX20" fmla="*/ 856062 w 2116627"/>
                <a:gd name="connsiteY20" fmla="*/ 1031730 h 1175806"/>
                <a:gd name="connsiteX21" fmla="*/ 748906 w 2116627"/>
                <a:gd name="connsiteY21" fmla="*/ 1012680 h 1175806"/>
                <a:gd name="connsiteX22" fmla="*/ 658418 w 2116627"/>
                <a:gd name="connsiteY22" fmla="*/ 1046018 h 1175806"/>
                <a:gd name="connsiteX23" fmla="*/ 546499 w 2116627"/>
                <a:gd name="connsiteY23" fmla="*/ 1117455 h 1175806"/>
                <a:gd name="connsiteX24" fmla="*/ 417912 w 2116627"/>
                <a:gd name="connsiteY24" fmla="*/ 1162699 h 1175806"/>
                <a:gd name="connsiteX25" fmla="*/ 265512 w 2116627"/>
                <a:gd name="connsiteY25" fmla="*/ 1174605 h 1175806"/>
                <a:gd name="connsiteX26" fmla="*/ 167881 w 2116627"/>
                <a:gd name="connsiteY26" fmla="*/ 1138886 h 1175806"/>
                <a:gd name="connsiteX27" fmla="*/ 82156 w 2116627"/>
                <a:gd name="connsiteY27" fmla="*/ 1084118 h 1175806"/>
                <a:gd name="connsiteX28" fmla="*/ 10718 w 2116627"/>
                <a:gd name="connsiteY28" fmla="*/ 1034111 h 1175806"/>
                <a:gd name="connsiteX29" fmla="*/ 22624 w 2116627"/>
                <a:gd name="connsiteY29" fmla="*/ 374505 h 1175806"/>
                <a:gd name="connsiteX0" fmla="*/ 22624 w 2116627"/>
                <a:gd name="connsiteY0" fmla="*/ 374505 h 1175806"/>
                <a:gd name="connsiteX1" fmla="*/ 217887 w 2116627"/>
                <a:gd name="connsiteY1" fmla="*/ 479280 h 1175806"/>
                <a:gd name="connsiteX2" fmla="*/ 391718 w 2116627"/>
                <a:gd name="connsiteY2" fmla="*/ 412605 h 1175806"/>
                <a:gd name="connsiteX3" fmla="*/ 858443 w 2116627"/>
                <a:gd name="connsiteY3" fmla="*/ 229249 h 1175806"/>
                <a:gd name="connsiteX4" fmla="*/ 1087043 w 2116627"/>
                <a:gd name="connsiteY4" fmla="*/ 83993 h 1175806"/>
                <a:gd name="connsiteX5" fmla="*/ 1158481 w 2116627"/>
                <a:gd name="connsiteY5" fmla="*/ 24461 h 1175806"/>
                <a:gd name="connsiteX6" fmla="*/ 1182293 w 2116627"/>
                <a:gd name="connsiteY6" fmla="*/ 3030 h 1175806"/>
                <a:gd name="connsiteX7" fmla="*/ 1401368 w 2116627"/>
                <a:gd name="connsiteY7" fmla="*/ 86374 h 1175806"/>
                <a:gd name="connsiteX8" fmla="*/ 1687118 w 2116627"/>
                <a:gd name="connsiteY8" fmla="*/ 195911 h 1175806"/>
                <a:gd name="connsiteX9" fmla="*/ 2015731 w 2116627"/>
                <a:gd name="connsiteY9" fmla="*/ 307830 h 1175806"/>
                <a:gd name="connsiteX10" fmla="*/ 2115743 w 2116627"/>
                <a:gd name="connsiteY10" fmla="*/ 343549 h 1175806"/>
                <a:gd name="connsiteX11" fmla="*/ 2053831 w 2116627"/>
                <a:gd name="connsiteY11" fmla="*/ 386411 h 1175806"/>
                <a:gd name="connsiteX12" fmla="*/ 1877618 w 2116627"/>
                <a:gd name="connsiteY12" fmla="*/ 529286 h 1175806"/>
                <a:gd name="connsiteX13" fmla="*/ 1732362 w 2116627"/>
                <a:gd name="connsiteY13" fmla="*/ 657874 h 1175806"/>
                <a:gd name="connsiteX14" fmla="*/ 1544243 w 2116627"/>
                <a:gd name="connsiteY14" fmla="*/ 807893 h 1175806"/>
                <a:gd name="connsiteX15" fmla="*/ 1344218 w 2116627"/>
                <a:gd name="connsiteY15" fmla="*/ 960293 h 1175806"/>
                <a:gd name="connsiteX16" fmla="*/ 1194199 w 2116627"/>
                <a:gd name="connsiteY16" fmla="*/ 1065068 h 1175806"/>
                <a:gd name="connsiteX17" fmla="*/ 1087043 w 2116627"/>
                <a:gd name="connsiteY17" fmla="*/ 1103168 h 1175806"/>
                <a:gd name="connsiteX18" fmla="*/ 948931 w 2116627"/>
                <a:gd name="connsiteY18" fmla="*/ 1117455 h 1175806"/>
                <a:gd name="connsiteX19" fmla="*/ 901306 w 2116627"/>
                <a:gd name="connsiteY19" fmla="*/ 1076974 h 1175806"/>
                <a:gd name="connsiteX20" fmla="*/ 856062 w 2116627"/>
                <a:gd name="connsiteY20" fmla="*/ 1031730 h 1175806"/>
                <a:gd name="connsiteX21" fmla="*/ 748906 w 2116627"/>
                <a:gd name="connsiteY21" fmla="*/ 1012680 h 1175806"/>
                <a:gd name="connsiteX22" fmla="*/ 658418 w 2116627"/>
                <a:gd name="connsiteY22" fmla="*/ 1046018 h 1175806"/>
                <a:gd name="connsiteX23" fmla="*/ 546499 w 2116627"/>
                <a:gd name="connsiteY23" fmla="*/ 1117455 h 1175806"/>
                <a:gd name="connsiteX24" fmla="*/ 417912 w 2116627"/>
                <a:gd name="connsiteY24" fmla="*/ 1162699 h 1175806"/>
                <a:gd name="connsiteX25" fmla="*/ 265512 w 2116627"/>
                <a:gd name="connsiteY25" fmla="*/ 1174605 h 1175806"/>
                <a:gd name="connsiteX26" fmla="*/ 167881 w 2116627"/>
                <a:gd name="connsiteY26" fmla="*/ 1138886 h 1175806"/>
                <a:gd name="connsiteX27" fmla="*/ 82156 w 2116627"/>
                <a:gd name="connsiteY27" fmla="*/ 1084118 h 1175806"/>
                <a:gd name="connsiteX28" fmla="*/ 10718 w 2116627"/>
                <a:gd name="connsiteY28" fmla="*/ 1034111 h 1175806"/>
                <a:gd name="connsiteX29" fmla="*/ 22624 w 2116627"/>
                <a:gd name="connsiteY29" fmla="*/ 374505 h 1175806"/>
                <a:gd name="connsiteX0" fmla="*/ 20879 w 2114882"/>
                <a:gd name="connsiteY0" fmla="*/ 374505 h 1175806"/>
                <a:gd name="connsiteX1" fmla="*/ 216142 w 2114882"/>
                <a:gd name="connsiteY1" fmla="*/ 479280 h 1175806"/>
                <a:gd name="connsiteX2" fmla="*/ 389973 w 2114882"/>
                <a:gd name="connsiteY2" fmla="*/ 412605 h 1175806"/>
                <a:gd name="connsiteX3" fmla="*/ 856698 w 2114882"/>
                <a:gd name="connsiteY3" fmla="*/ 229249 h 1175806"/>
                <a:gd name="connsiteX4" fmla="*/ 1085298 w 2114882"/>
                <a:gd name="connsiteY4" fmla="*/ 83993 h 1175806"/>
                <a:gd name="connsiteX5" fmla="*/ 1156736 w 2114882"/>
                <a:gd name="connsiteY5" fmla="*/ 24461 h 1175806"/>
                <a:gd name="connsiteX6" fmla="*/ 1180548 w 2114882"/>
                <a:gd name="connsiteY6" fmla="*/ 3030 h 1175806"/>
                <a:gd name="connsiteX7" fmla="*/ 1399623 w 2114882"/>
                <a:gd name="connsiteY7" fmla="*/ 86374 h 1175806"/>
                <a:gd name="connsiteX8" fmla="*/ 1685373 w 2114882"/>
                <a:gd name="connsiteY8" fmla="*/ 195911 h 1175806"/>
                <a:gd name="connsiteX9" fmla="*/ 2013986 w 2114882"/>
                <a:gd name="connsiteY9" fmla="*/ 307830 h 1175806"/>
                <a:gd name="connsiteX10" fmla="*/ 2113998 w 2114882"/>
                <a:gd name="connsiteY10" fmla="*/ 343549 h 1175806"/>
                <a:gd name="connsiteX11" fmla="*/ 2052086 w 2114882"/>
                <a:gd name="connsiteY11" fmla="*/ 386411 h 1175806"/>
                <a:gd name="connsiteX12" fmla="*/ 1875873 w 2114882"/>
                <a:gd name="connsiteY12" fmla="*/ 529286 h 1175806"/>
                <a:gd name="connsiteX13" fmla="*/ 1730617 w 2114882"/>
                <a:gd name="connsiteY13" fmla="*/ 657874 h 1175806"/>
                <a:gd name="connsiteX14" fmla="*/ 1542498 w 2114882"/>
                <a:gd name="connsiteY14" fmla="*/ 807893 h 1175806"/>
                <a:gd name="connsiteX15" fmla="*/ 1342473 w 2114882"/>
                <a:gd name="connsiteY15" fmla="*/ 960293 h 1175806"/>
                <a:gd name="connsiteX16" fmla="*/ 1192454 w 2114882"/>
                <a:gd name="connsiteY16" fmla="*/ 1065068 h 1175806"/>
                <a:gd name="connsiteX17" fmla="*/ 1085298 w 2114882"/>
                <a:gd name="connsiteY17" fmla="*/ 1103168 h 1175806"/>
                <a:gd name="connsiteX18" fmla="*/ 947186 w 2114882"/>
                <a:gd name="connsiteY18" fmla="*/ 1117455 h 1175806"/>
                <a:gd name="connsiteX19" fmla="*/ 899561 w 2114882"/>
                <a:gd name="connsiteY19" fmla="*/ 1076974 h 1175806"/>
                <a:gd name="connsiteX20" fmla="*/ 854317 w 2114882"/>
                <a:gd name="connsiteY20" fmla="*/ 1031730 h 1175806"/>
                <a:gd name="connsiteX21" fmla="*/ 747161 w 2114882"/>
                <a:gd name="connsiteY21" fmla="*/ 1012680 h 1175806"/>
                <a:gd name="connsiteX22" fmla="*/ 656673 w 2114882"/>
                <a:gd name="connsiteY22" fmla="*/ 1046018 h 1175806"/>
                <a:gd name="connsiteX23" fmla="*/ 544754 w 2114882"/>
                <a:gd name="connsiteY23" fmla="*/ 1117455 h 1175806"/>
                <a:gd name="connsiteX24" fmla="*/ 416167 w 2114882"/>
                <a:gd name="connsiteY24" fmla="*/ 1162699 h 1175806"/>
                <a:gd name="connsiteX25" fmla="*/ 263767 w 2114882"/>
                <a:gd name="connsiteY25" fmla="*/ 1174605 h 1175806"/>
                <a:gd name="connsiteX26" fmla="*/ 166136 w 2114882"/>
                <a:gd name="connsiteY26" fmla="*/ 1138886 h 1175806"/>
                <a:gd name="connsiteX27" fmla="*/ 80411 w 2114882"/>
                <a:gd name="connsiteY27" fmla="*/ 1084118 h 1175806"/>
                <a:gd name="connsiteX28" fmla="*/ 8973 w 2114882"/>
                <a:gd name="connsiteY28" fmla="*/ 1034111 h 1175806"/>
                <a:gd name="connsiteX29" fmla="*/ 4211 w 2114882"/>
                <a:gd name="connsiteY29" fmla="*/ 574530 h 1175806"/>
                <a:gd name="connsiteX30" fmla="*/ 20879 w 2114882"/>
                <a:gd name="connsiteY30" fmla="*/ 374505 h 1175806"/>
                <a:gd name="connsiteX0" fmla="*/ 13705 w 2107708"/>
                <a:gd name="connsiteY0" fmla="*/ 374505 h 1175806"/>
                <a:gd name="connsiteX1" fmla="*/ 208968 w 2107708"/>
                <a:gd name="connsiteY1" fmla="*/ 479280 h 1175806"/>
                <a:gd name="connsiteX2" fmla="*/ 382799 w 2107708"/>
                <a:gd name="connsiteY2" fmla="*/ 412605 h 1175806"/>
                <a:gd name="connsiteX3" fmla="*/ 849524 w 2107708"/>
                <a:gd name="connsiteY3" fmla="*/ 229249 h 1175806"/>
                <a:gd name="connsiteX4" fmla="*/ 1078124 w 2107708"/>
                <a:gd name="connsiteY4" fmla="*/ 83993 h 1175806"/>
                <a:gd name="connsiteX5" fmla="*/ 1149562 w 2107708"/>
                <a:gd name="connsiteY5" fmla="*/ 24461 h 1175806"/>
                <a:gd name="connsiteX6" fmla="*/ 1173374 w 2107708"/>
                <a:gd name="connsiteY6" fmla="*/ 3030 h 1175806"/>
                <a:gd name="connsiteX7" fmla="*/ 1392449 w 2107708"/>
                <a:gd name="connsiteY7" fmla="*/ 86374 h 1175806"/>
                <a:gd name="connsiteX8" fmla="*/ 1678199 w 2107708"/>
                <a:gd name="connsiteY8" fmla="*/ 195911 h 1175806"/>
                <a:gd name="connsiteX9" fmla="*/ 2006812 w 2107708"/>
                <a:gd name="connsiteY9" fmla="*/ 307830 h 1175806"/>
                <a:gd name="connsiteX10" fmla="*/ 2106824 w 2107708"/>
                <a:gd name="connsiteY10" fmla="*/ 343549 h 1175806"/>
                <a:gd name="connsiteX11" fmla="*/ 2044912 w 2107708"/>
                <a:gd name="connsiteY11" fmla="*/ 386411 h 1175806"/>
                <a:gd name="connsiteX12" fmla="*/ 1868699 w 2107708"/>
                <a:gd name="connsiteY12" fmla="*/ 529286 h 1175806"/>
                <a:gd name="connsiteX13" fmla="*/ 1723443 w 2107708"/>
                <a:gd name="connsiteY13" fmla="*/ 657874 h 1175806"/>
                <a:gd name="connsiteX14" fmla="*/ 1535324 w 2107708"/>
                <a:gd name="connsiteY14" fmla="*/ 807893 h 1175806"/>
                <a:gd name="connsiteX15" fmla="*/ 1335299 w 2107708"/>
                <a:gd name="connsiteY15" fmla="*/ 960293 h 1175806"/>
                <a:gd name="connsiteX16" fmla="*/ 1185280 w 2107708"/>
                <a:gd name="connsiteY16" fmla="*/ 1065068 h 1175806"/>
                <a:gd name="connsiteX17" fmla="*/ 1078124 w 2107708"/>
                <a:gd name="connsiteY17" fmla="*/ 1103168 h 1175806"/>
                <a:gd name="connsiteX18" fmla="*/ 940012 w 2107708"/>
                <a:gd name="connsiteY18" fmla="*/ 1117455 h 1175806"/>
                <a:gd name="connsiteX19" fmla="*/ 892387 w 2107708"/>
                <a:gd name="connsiteY19" fmla="*/ 1076974 h 1175806"/>
                <a:gd name="connsiteX20" fmla="*/ 847143 w 2107708"/>
                <a:gd name="connsiteY20" fmla="*/ 1031730 h 1175806"/>
                <a:gd name="connsiteX21" fmla="*/ 739987 w 2107708"/>
                <a:gd name="connsiteY21" fmla="*/ 1012680 h 1175806"/>
                <a:gd name="connsiteX22" fmla="*/ 649499 w 2107708"/>
                <a:gd name="connsiteY22" fmla="*/ 1046018 h 1175806"/>
                <a:gd name="connsiteX23" fmla="*/ 537580 w 2107708"/>
                <a:gd name="connsiteY23" fmla="*/ 1117455 h 1175806"/>
                <a:gd name="connsiteX24" fmla="*/ 408993 w 2107708"/>
                <a:gd name="connsiteY24" fmla="*/ 1162699 h 1175806"/>
                <a:gd name="connsiteX25" fmla="*/ 256593 w 2107708"/>
                <a:gd name="connsiteY25" fmla="*/ 1174605 h 1175806"/>
                <a:gd name="connsiteX26" fmla="*/ 158962 w 2107708"/>
                <a:gd name="connsiteY26" fmla="*/ 1138886 h 1175806"/>
                <a:gd name="connsiteX27" fmla="*/ 73237 w 2107708"/>
                <a:gd name="connsiteY27" fmla="*/ 1084118 h 1175806"/>
                <a:gd name="connsiteX28" fmla="*/ 1799 w 2107708"/>
                <a:gd name="connsiteY28" fmla="*/ 1034111 h 1175806"/>
                <a:gd name="connsiteX29" fmla="*/ 20850 w 2107708"/>
                <a:gd name="connsiteY29" fmla="*/ 581674 h 1175806"/>
                <a:gd name="connsiteX30" fmla="*/ 13705 w 2107708"/>
                <a:gd name="connsiteY30" fmla="*/ 374505 h 1175806"/>
                <a:gd name="connsiteX0" fmla="*/ 15573 w 2109576"/>
                <a:gd name="connsiteY0" fmla="*/ 374505 h 1175806"/>
                <a:gd name="connsiteX1" fmla="*/ 210836 w 2109576"/>
                <a:gd name="connsiteY1" fmla="*/ 479280 h 1175806"/>
                <a:gd name="connsiteX2" fmla="*/ 384667 w 2109576"/>
                <a:gd name="connsiteY2" fmla="*/ 412605 h 1175806"/>
                <a:gd name="connsiteX3" fmla="*/ 851392 w 2109576"/>
                <a:gd name="connsiteY3" fmla="*/ 229249 h 1175806"/>
                <a:gd name="connsiteX4" fmla="*/ 1079992 w 2109576"/>
                <a:gd name="connsiteY4" fmla="*/ 83993 h 1175806"/>
                <a:gd name="connsiteX5" fmla="*/ 1151430 w 2109576"/>
                <a:gd name="connsiteY5" fmla="*/ 24461 h 1175806"/>
                <a:gd name="connsiteX6" fmla="*/ 1175242 w 2109576"/>
                <a:gd name="connsiteY6" fmla="*/ 3030 h 1175806"/>
                <a:gd name="connsiteX7" fmla="*/ 1394317 w 2109576"/>
                <a:gd name="connsiteY7" fmla="*/ 86374 h 1175806"/>
                <a:gd name="connsiteX8" fmla="*/ 1680067 w 2109576"/>
                <a:gd name="connsiteY8" fmla="*/ 195911 h 1175806"/>
                <a:gd name="connsiteX9" fmla="*/ 2008680 w 2109576"/>
                <a:gd name="connsiteY9" fmla="*/ 307830 h 1175806"/>
                <a:gd name="connsiteX10" fmla="*/ 2108692 w 2109576"/>
                <a:gd name="connsiteY10" fmla="*/ 343549 h 1175806"/>
                <a:gd name="connsiteX11" fmla="*/ 2046780 w 2109576"/>
                <a:gd name="connsiteY11" fmla="*/ 386411 h 1175806"/>
                <a:gd name="connsiteX12" fmla="*/ 1870567 w 2109576"/>
                <a:gd name="connsiteY12" fmla="*/ 529286 h 1175806"/>
                <a:gd name="connsiteX13" fmla="*/ 1725311 w 2109576"/>
                <a:gd name="connsiteY13" fmla="*/ 657874 h 1175806"/>
                <a:gd name="connsiteX14" fmla="*/ 1537192 w 2109576"/>
                <a:gd name="connsiteY14" fmla="*/ 807893 h 1175806"/>
                <a:gd name="connsiteX15" fmla="*/ 1337167 w 2109576"/>
                <a:gd name="connsiteY15" fmla="*/ 960293 h 1175806"/>
                <a:gd name="connsiteX16" fmla="*/ 1187148 w 2109576"/>
                <a:gd name="connsiteY16" fmla="*/ 1065068 h 1175806"/>
                <a:gd name="connsiteX17" fmla="*/ 1079992 w 2109576"/>
                <a:gd name="connsiteY17" fmla="*/ 1103168 h 1175806"/>
                <a:gd name="connsiteX18" fmla="*/ 941880 w 2109576"/>
                <a:gd name="connsiteY18" fmla="*/ 1117455 h 1175806"/>
                <a:gd name="connsiteX19" fmla="*/ 894255 w 2109576"/>
                <a:gd name="connsiteY19" fmla="*/ 1076974 h 1175806"/>
                <a:gd name="connsiteX20" fmla="*/ 849011 w 2109576"/>
                <a:gd name="connsiteY20" fmla="*/ 1031730 h 1175806"/>
                <a:gd name="connsiteX21" fmla="*/ 741855 w 2109576"/>
                <a:gd name="connsiteY21" fmla="*/ 1012680 h 1175806"/>
                <a:gd name="connsiteX22" fmla="*/ 651367 w 2109576"/>
                <a:gd name="connsiteY22" fmla="*/ 1046018 h 1175806"/>
                <a:gd name="connsiteX23" fmla="*/ 539448 w 2109576"/>
                <a:gd name="connsiteY23" fmla="*/ 1117455 h 1175806"/>
                <a:gd name="connsiteX24" fmla="*/ 410861 w 2109576"/>
                <a:gd name="connsiteY24" fmla="*/ 1162699 h 1175806"/>
                <a:gd name="connsiteX25" fmla="*/ 258461 w 2109576"/>
                <a:gd name="connsiteY25" fmla="*/ 1174605 h 1175806"/>
                <a:gd name="connsiteX26" fmla="*/ 160830 w 2109576"/>
                <a:gd name="connsiteY26" fmla="*/ 1138886 h 1175806"/>
                <a:gd name="connsiteX27" fmla="*/ 75105 w 2109576"/>
                <a:gd name="connsiteY27" fmla="*/ 1084118 h 1175806"/>
                <a:gd name="connsiteX28" fmla="*/ 3667 w 2109576"/>
                <a:gd name="connsiteY28" fmla="*/ 1034111 h 1175806"/>
                <a:gd name="connsiteX29" fmla="*/ 22718 w 2109576"/>
                <a:gd name="connsiteY29" fmla="*/ 581674 h 1175806"/>
                <a:gd name="connsiteX30" fmla="*/ 13191 w 2109576"/>
                <a:gd name="connsiteY30" fmla="*/ 455468 h 1175806"/>
                <a:gd name="connsiteX31" fmla="*/ 15573 w 2109576"/>
                <a:gd name="connsiteY31" fmla="*/ 374505 h 1175806"/>
                <a:gd name="connsiteX0" fmla="*/ 13684 w 2107687"/>
                <a:gd name="connsiteY0" fmla="*/ 374505 h 1175806"/>
                <a:gd name="connsiteX1" fmla="*/ 208947 w 2107687"/>
                <a:gd name="connsiteY1" fmla="*/ 479280 h 1175806"/>
                <a:gd name="connsiteX2" fmla="*/ 382778 w 2107687"/>
                <a:gd name="connsiteY2" fmla="*/ 412605 h 1175806"/>
                <a:gd name="connsiteX3" fmla="*/ 849503 w 2107687"/>
                <a:gd name="connsiteY3" fmla="*/ 229249 h 1175806"/>
                <a:gd name="connsiteX4" fmla="*/ 1078103 w 2107687"/>
                <a:gd name="connsiteY4" fmla="*/ 83993 h 1175806"/>
                <a:gd name="connsiteX5" fmla="*/ 1149541 w 2107687"/>
                <a:gd name="connsiteY5" fmla="*/ 24461 h 1175806"/>
                <a:gd name="connsiteX6" fmla="*/ 1173353 w 2107687"/>
                <a:gd name="connsiteY6" fmla="*/ 3030 h 1175806"/>
                <a:gd name="connsiteX7" fmla="*/ 1392428 w 2107687"/>
                <a:gd name="connsiteY7" fmla="*/ 86374 h 1175806"/>
                <a:gd name="connsiteX8" fmla="*/ 1678178 w 2107687"/>
                <a:gd name="connsiteY8" fmla="*/ 195911 h 1175806"/>
                <a:gd name="connsiteX9" fmla="*/ 2006791 w 2107687"/>
                <a:gd name="connsiteY9" fmla="*/ 307830 h 1175806"/>
                <a:gd name="connsiteX10" fmla="*/ 2106803 w 2107687"/>
                <a:gd name="connsiteY10" fmla="*/ 343549 h 1175806"/>
                <a:gd name="connsiteX11" fmla="*/ 2044891 w 2107687"/>
                <a:gd name="connsiteY11" fmla="*/ 386411 h 1175806"/>
                <a:gd name="connsiteX12" fmla="*/ 1868678 w 2107687"/>
                <a:gd name="connsiteY12" fmla="*/ 529286 h 1175806"/>
                <a:gd name="connsiteX13" fmla="*/ 1723422 w 2107687"/>
                <a:gd name="connsiteY13" fmla="*/ 657874 h 1175806"/>
                <a:gd name="connsiteX14" fmla="*/ 1535303 w 2107687"/>
                <a:gd name="connsiteY14" fmla="*/ 807893 h 1175806"/>
                <a:gd name="connsiteX15" fmla="*/ 1335278 w 2107687"/>
                <a:gd name="connsiteY15" fmla="*/ 960293 h 1175806"/>
                <a:gd name="connsiteX16" fmla="*/ 1185259 w 2107687"/>
                <a:gd name="connsiteY16" fmla="*/ 1065068 h 1175806"/>
                <a:gd name="connsiteX17" fmla="*/ 1078103 w 2107687"/>
                <a:gd name="connsiteY17" fmla="*/ 1103168 h 1175806"/>
                <a:gd name="connsiteX18" fmla="*/ 939991 w 2107687"/>
                <a:gd name="connsiteY18" fmla="*/ 1117455 h 1175806"/>
                <a:gd name="connsiteX19" fmla="*/ 892366 w 2107687"/>
                <a:gd name="connsiteY19" fmla="*/ 1076974 h 1175806"/>
                <a:gd name="connsiteX20" fmla="*/ 847122 w 2107687"/>
                <a:gd name="connsiteY20" fmla="*/ 1031730 h 1175806"/>
                <a:gd name="connsiteX21" fmla="*/ 739966 w 2107687"/>
                <a:gd name="connsiteY21" fmla="*/ 1012680 h 1175806"/>
                <a:gd name="connsiteX22" fmla="*/ 649478 w 2107687"/>
                <a:gd name="connsiteY22" fmla="*/ 1046018 h 1175806"/>
                <a:gd name="connsiteX23" fmla="*/ 537559 w 2107687"/>
                <a:gd name="connsiteY23" fmla="*/ 1117455 h 1175806"/>
                <a:gd name="connsiteX24" fmla="*/ 408972 w 2107687"/>
                <a:gd name="connsiteY24" fmla="*/ 1162699 h 1175806"/>
                <a:gd name="connsiteX25" fmla="*/ 256572 w 2107687"/>
                <a:gd name="connsiteY25" fmla="*/ 1174605 h 1175806"/>
                <a:gd name="connsiteX26" fmla="*/ 158941 w 2107687"/>
                <a:gd name="connsiteY26" fmla="*/ 1138886 h 1175806"/>
                <a:gd name="connsiteX27" fmla="*/ 73216 w 2107687"/>
                <a:gd name="connsiteY27" fmla="*/ 1084118 h 1175806"/>
                <a:gd name="connsiteX28" fmla="*/ 1778 w 2107687"/>
                <a:gd name="connsiteY28" fmla="*/ 1034111 h 1175806"/>
                <a:gd name="connsiteX29" fmla="*/ 20829 w 2107687"/>
                <a:gd name="connsiteY29" fmla="*/ 581674 h 1175806"/>
                <a:gd name="connsiteX30" fmla="*/ 25589 w 2107687"/>
                <a:gd name="connsiteY30" fmla="*/ 455468 h 1175806"/>
                <a:gd name="connsiteX31" fmla="*/ 13684 w 2107687"/>
                <a:gd name="connsiteY31" fmla="*/ 374505 h 1175806"/>
                <a:gd name="connsiteX0" fmla="*/ 11461 w 2110226"/>
                <a:gd name="connsiteY0" fmla="*/ 386411 h 1175806"/>
                <a:gd name="connsiteX1" fmla="*/ 211486 w 2110226"/>
                <a:gd name="connsiteY1" fmla="*/ 479280 h 1175806"/>
                <a:gd name="connsiteX2" fmla="*/ 385317 w 2110226"/>
                <a:gd name="connsiteY2" fmla="*/ 412605 h 1175806"/>
                <a:gd name="connsiteX3" fmla="*/ 852042 w 2110226"/>
                <a:gd name="connsiteY3" fmla="*/ 229249 h 1175806"/>
                <a:gd name="connsiteX4" fmla="*/ 1080642 w 2110226"/>
                <a:gd name="connsiteY4" fmla="*/ 83993 h 1175806"/>
                <a:gd name="connsiteX5" fmla="*/ 1152080 w 2110226"/>
                <a:gd name="connsiteY5" fmla="*/ 24461 h 1175806"/>
                <a:gd name="connsiteX6" fmla="*/ 1175892 w 2110226"/>
                <a:gd name="connsiteY6" fmla="*/ 3030 h 1175806"/>
                <a:gd name="connsiteX7" fmla="*/ 1394967 w 2110226"/>
                <a:gd name="connsiteY7" fmla="*/ 86374 h 1175806"/>
                <a:gd name="connsiteX8" fmla="*/ 1680717 w 2110226"/>
                <a:gd name="connsiteY8" fmla="*/ 195911 h 1175806"/>
                <a:gd name="connsiteX9" fmla="*/ 2009330 w 2110226"/>
                <a:gd name="connsiteY9" fmla="*/ 307830 h 1175806"/>
                <a:gd name="connsiteX10" fmla="*/ 2109342 w 2110226"/>
                <a:gd name="connsiteY10" fmla="*/ 343549 h 1175806"/>
                <a:gd name="connsiteX11" fmla="*/ 2047430 w 2110226"/>
                <a:gd name="connsiteY11" fmla="*/ 386411 h 1175806"/>
                <a:gd name="connsiteX12" fmla="*/ 1871217 w 2110226"/>
                <a:gd name="connsiteY12" fmla="*/ 529286 h 1175806"/>
                <a:gd name="connsiteX13" fmla="*/ 1725961 w 2110226"/>
                <a:gd name="connsiteY13" fmla="*/ 657874 h 1175806"/>
                <a:gd name="connsiteX14" fmla="*/ 1537842 w 2110226"/>
                <a:gd name="connsiteY14" fmla="*/ 807893 h 1175806"/>
                <a:gd name="connsiteX15" fmla="*/ 1337817 w 2110226"/>
                <a:gd name="connsiteY15" fmla="*/ 960293 h 1175806"/>
                <a:gd name="connsiteX16" fmla="*/ 1187798 w 2110226"/>
                <a:gd name="connsiteY16" fmla="*/ 1065068 h 1175806"/>
                <a:gd name="connsiteX17" fmla="*/ 1080642 w 2110226"/>
                <a:gd name="connsiteY17" fmla="*/ 1103168 h 1175806"/>
                <a:gd name="connsiteX18" fmla="*/ 942530 w 2110226"/>
                <a:gd name="connsiteY18" fmla="*/ 1117455 h 1175806"/>
                <a:gd name="connsiteX19" fmla="*/ 894905 w 2110226"/>
                <a:gd name="connsiteY19" fmla="*/ 1076974 h 1175806"/>
                <a:gd name="connsiteX20" fmla="*/ 849661 w 2110226"/>
                <a:gd name="connsiteY20" fmla="*/ 1031730 h 1175806"/>
                <a:gd name="connsiteX21" fmla="*/ 742505 w 2110226"/>
                <a:gd name="connsiteY21" fmla="*/ 1012680 h 1175806"/>
                <a:gd name="connsiteX22" fmla="*/ 652017 w 2110226"/>
                <a:gd name="connsiteY22" fmla="*/ 1046018 h 1175806"/>
                <a:gd name="connsiteX23" fmla="*/ 540098 w 2110226"/>
                <a:gd name="connsiteY23" fmla="*/ 1117455 h 1175806"/>
                <a:gd name="connsiteX24" fmla="*/ 411511 w 2110226"/>
                <a:gd name="connsiteY24" fmla="*/ 1162699 h 1175806"/>
                <a:gd name="connsiteX25" fmla="*/ 259111 w 2110226"/>
                <a:gd name="connsiteY25" fmla="*/ 1174605 h 1175806"/>
                <a:gd name="connsiteX26" fmla="*/ 161480 w 2110226"/>
                <a:gd name="connsiteY26" fmla="*/ 1138886 h 1175806"/>
                <a:gd name="connsiteX27" fmla="*/ 75755 w 2110226"/>
                <a:gd name="connsiteY27" fmla="*/ 1084118 h 1175806"/>
                <a:gd name="connsiteX28" fmla="*/ 4317 w 2110226"/>
                <a:gd name="connsiteY28" fmla="*/ 1034111 h 1175806"/>
                <a:gd name="connsiteX29" fmla="*/ 23368 w 2110226"/>
                <a:gd name="connsiteY29" fmla="*/ 581674 h 1175806"/>
                <a:gd name="connsiteX30" fmla="*/ 28128 w 2110226"/>
                <a:gd name="connsiteY30" fmla="*/ 455468 h 1175806"/>
                <a:gd name="connsiteX31" fmla="*/ 11461 w 2110226"/>
                <a:gd name="connsiteY31" fmla="*/ 386411 h 1175806"/>
                <a:gd name="connsiteX0" fmla="*/ 42260 w 2107687"/>
                <a:gd name="connsiteY0" fmla="*/ 386411 h 1175806"/>
                <a:gd name="connsiteX1" fmla="*/ 208947 w 2107687"/>
                <a:gd name="connsiteY1" fmla="*/ 479280 h 1175806"/>
                <a:gd name="connsiteX2" fmla="*/ 382778 w 2107687"/>
                <a:gd name="connsiteY2" fmla="*/ 412605 h 1175806"/>
                <a:gd name="connsiteX3" fmla="*/ 849503 w 2107687"/>
                <a:gd name="connsiteY3" fmla="*/ 229249 h 1175806"/>
                <a:gd name="connsiteX4" fmla="*/ 1078103 w 2107687"/>
                <a:gd name="connsiteY4" fmla="*/ 83993 h 1175806"/>
                <a:gd name="connsiteX5" fmla="*/ 1149541 w 2107687"/>
                <a:gd name="connsiteY5" fmla="*/ 24461 h 1175806"/>
                <a:gd name="connsiteX6" fmla="*/ 1173353 w 2107687"/>
                <a:gd name="connsiteY6" fmla="*/ 3030 h 1175806"/>
                <a:gd name="connsiteX7" fmla="*/ 1392428 w 2107687"/>
                <a:gd name="connsiteY7" fmla="*/ 86374 h 1175806"/>
                <a:gd name="connsiteX8" fmla="*/ 1678178 w 2107687"/>
                <a:gd name="connsiteY8" fmla="*/ 195911 h 1175806"/>
                <a:gd name="connsiteX9" fmla="*/ 2006791 w 2107687"/>
                <a:gd name="connsiteY9" fmla="*/ 307830 h 1175806"/>
                <a:gd name="connsiteX10" fmla="*/ 2106803 w 2107687"/>
                <a:gd name="connsiteY10" fmla="*/ 343549 h 1175806"/>
                <a:gd name="connsiteX11" fmla="*/ 2044891 w 2107687"/>
                <a:gd name="connsiteY11" fmla="*/ 386411 h 1175806"/>
                <a:gd name="connsiteX12" fmla="*/ 1868678 w 2107687"/>
                <a:gd name="connsiteY12" fmla="*/ 529286 h 1175806"/>
                <a:gd name="connsiteX13" fmla="*/ 1723422 w 2107687"/>
                <a:gd name="connsiteY13" fmla="*/ 657874 h 1175806"/>
                <a:gd name="connsiteX14" fmla="*/ 1535303 w 2107687"/>
                <a:gd name="connsiteY14" fmla="*/ 807893 h 1175806"/>
                <a:gd name="connsiteX15" fmla="*/ 1335278 w 2107687"/>
                <a:gd name="connsiteY15" fmla="*/ 960293 h 1175806"/>
                <a:gd name="connsiteX16" fmla="*/ 1185259 w 2107687"/>
                <a:gd name="connsiteY16" fmla="*/ 1065068 h 1175806"/>
                <a:gd name="connsiteX17" fmla="*/ 1078103 w 2107687"/>
                <a:gd name="connsiteY17" fmla="*/ 1103168 h 1175806"/>
                <a:gd name="connsiteX18" fmla="*/ 939991 w 2107687"/>
                <a:gd name="connsiteY18" fmla="*/ 1117455 h 1175806"/>
                <a:gd name="connsiteX19" fmla="*/ 892366 w 2107687"/>
                <a:gd name="connsiteY19" fmla="*/ 1076974 h 1175806"/>
                <a:gd name="connsiteX20" fmla="*/ 847122 w 2107687"/>
                <a:gd name="connsiteY20" fmla="*/ 1031730 h 1175806"/>
                <a:gd name="connsiteX21" fmla="*/ 739966 w 2107687"/>
                <a:gd name="connsiteY21" fmla="*/ 1012680 h 1175806"/>
                <a:gd name="connsiteX22" fmla="*/ 649478 w 2107687"/>
                <a:gd name="connsiteY22" fmla="*/ 1046018 h 1175806"/>
                <a:gd name="connsiteX23" fmla="*/ 537559 w 2107687"/>
                <a:gd name="connsiteY23" fmla="*/ 1117455 h 1175806"/>
                <a:gd name="connsiteX24" fmla="*/ 408972 w 2107687"/>
                <a:gd name="connsiteY24" fmla="*/ 1162699 h 1175806"/>
                <a:gd name="connsiteX25" fmla="*/ 256572 w 2107687"/>
                <a:gd name="connsiteY25" fmla="*/ 1174605 h 1175806"/>
                <a:gd name="connsiteX26" fmla="*/ 158941 w 2107687"/>
                <a:gd name="connsiteY26" fmla="*/ 1138886 h 1175806"/>
                <a:gd name="connsiteX27" fmla="*/ 73216 w 2107687"/>
                <a:gd name="connsiteY27" fmla="*/ 1084118 h 1175806"/>
                <a:gd name="connsiteX28" fmla="*/ 1778 w 2107687"/>
                <a:gd name="connsiteY28" fmla="*/ 1034111 h 1175806"/>
                <a:gd name="connsiteX29" fmla="*/ 20829 w 2107687"/>
                <a:gd name="connsiteY29" fmla="*/ 581674 h 1175806"/>
                <a:gd name="connsiteX30" fmla="*/ 25589 w 2107687"/>
                <a:gd name="connsiteY30" fmla="*/ 455468 h 1175806"/>
                <a:gd name="connsiteX31" fmla="*/ 42260 w 2107687"/>
                <a:gd name="connsiteY31" fmla="*/ 386411 h 1175806"/>
                <a:gd name="connsiteX0" fmla="*/ 42260 w 2107687"/>
                <a:gd name="connsiteY0" fmla="*/ 386411 h 1175806"/>
                <a:gd name="connsiteX1" fmla="*/ 208947 w 2107687"/>
                <a:gd name="connsiteY1" fmla="*/ 479280 h 1175806"/>
                <a:gd name="connsiteX2" fmla="*/ 382778 w 2107687"/>
                <a:gd name="connsiteY2" fmla="*/ 412605 h 1175806"/>
                <a:gd name="connsiteX3" fmla="*/ 849503 w 2107687"/>
                <a:gd name="connsiteY3" fmla="*/ 229249 h 1175806"/>
                <a:gd name="connsiteX4" fmla="*/ 1078103 w 2107687"/>
                <a:gd name="connsiteY4" fmla="*/ 83993 h 1175806"/>
                <a:gd name="connsiteX5" fmla="*/ 1149541 w 2107687"/>
                <a:gd name="connsiteY5" fmla="*/ 24461 h 1175806"/>
                <a:gd name="connsiteX6" fmla="*/ 1173353 w 2107687"/>
                <a:gd name="connsiteY6" fmla="*/ 3030 h 1175806"/>
                <a:gd name="connsiteX7" fmla="*/ 1392428 w 2107687"/>
                <a:gd name="connsiteY7" fmla="*/ 86374 h 1175806"/>
                <a:gd name="connsiteX8" fmla="*/ 1678178 w 2107687"/>
                <a:gd name="connsiteY8" fmla="*/ 195911 h 1175806"/>
                <a:gd name="connsiteX9" fmla="*/ 2006791 w 2107687"/>
                <a:gd name="connsiteY9" fmla="*/ 307830 h 1175806"/>
                <a:gd name="connsiteX10" fmla="*/ 2106803 w 2107687"/>
                <a:gd name="connsiteY10" fmla="*/ 343549 h 1175806"/>
                <a:gd name="connsiteX11" fmla="*/ 2044891 w 2107687"/>
                <a:gd name="connsiteY11" fmla="*/ 386411 h 1175806"/>
                <a:gd name="connsiteX12" fmla="*/ 1868678 w 2107687"/>
                <a:gd name="connsiteY12" fmla="*/ 529286 h 1175806"/>
                <a:gd name="connsiteX13" fmla="*/ 1723422 w 2107687"/>
                <a:gd name="connsiteY13" fmla="*/ 657874 h 1175806"/>
                <a:gd name="connsiteX14" fmla="*/ 1535303 w 2107687"/>
                <a:gd name="connsiteY14" fmla="*/ 807893 h 1175806"/>
                <a:gd name="connsiteX15" fmla="*/ 1335278 w 2107687"/>
                <a:gd name="connsiteY15" fmla="*/ 960293 h 1175806"/>
                <a:gd name="connsiteX16" fmla="*/ 1185259 w 2107687"/>
                <a:gd name="connsiteY16" fmla="*/ 1065068 h 1175806"/>
                <a:gd name="connsiteX17" fmla="*/ 1078103 w 2107687"/>
                <a:gd name="connsiteY17" fmla="*/ 1103168 h 1175806"/>
                <a:gd name="connsiteX18" fmla="*/ 939991 w 2107687"/>
                <a:gd name="connsiteY18" fmla="*/ 1117455 h 1175806"/>
                <a:gd name="connsiteX19" fmla="*/ 892366 w 2107687"/>
                <a:gd name="connsiteY19" fmla="*/ 1076974 h 1175806"/>
                <a:gd name="connsiteX20" fmla="*/ 847122 w 2107687"/>
                <a:gd name="connsiteY20" fmla="*/ 1031730 h 1175806"/>
                <a:gd name="connsiteX21" fmla="*/ 739966 w 2107687"/>
                <a:gd name="connsiteY21" fmla="*/ 1012680 h 1175806"/>
                <a:gd name="connsiteX22" fmla="*/ 649478 w 2107687"/>
                <a:gd name="connsiteY22" fmla="*/ 1046018 h 1175806"/>
                <a:gd name="connsiteX23" fmla="*/ 537559 w 2107687"/>
                <a:gd name="connsiteY23" fmla="*/ 1117455 h 1175806"/>
                <a:gd name="connsiteX24" fmla="*/ 408972 w 2107687"/>
                <a:gd name="connsiteY24" fmla="*/ 1162699 h 1175806"/>
                <a:gd name="connsiteX25" fmla="*/ 256572 w 2107687"/>
                <a:gd name="connsiteY25" fmla="*/ 1174605 h 1175806"/>
                <a:gd name="connsiteX26" fmla="*/ 158941 w 2107687"/>
                <a:gd name="connsiteY26" fmla="*/ 1138886 h 1175806"/>
                <a:gd name="connsiteX27" fmla="*/ 73216 w 2107687"/>
                <a:gd name="connsiteY27" fmla="*/ 1084118 h 1175806"/>
                <a:gd name="connsiteX28" fmla="*/ 1778 w 2107687"/>
                <a:gd name="connsiteY28" fmla="*/ 1034111 h 1175806"/>
                <a:gd name="connsiteX29" fmla="*/ 20829 w 2107687"/>
                <a:gd name="connsiteY29" fmla="*/ 581674 h 1175806"/>
                <a:gd name="connsiteX30" fmla="*/ 27970 w 2107687"/>
                <a:gd name="connsiteY30" fmla="*/ 453087 h 1175806"/>
                <a:gd name="connsiteX31" fmla="*/ 42260 w 2107687"/>
                <a:gd name="connsiteY31" fmla="*/ 386411 h 1175806"/>
                <a:gd name="connsiteX0" fmla="*/ 27972 w 2107687"/>
                <a:gd name="connsiteY0" fmla="*/ 398317 h 1175806"/>
                <a:gd name="connsiteX1" fmla="*/ 208947 w 2107687"/>
                <a:gd name="connsiteY1" fmla="*/ 479280 h 1175806"/>
                <a:gd name="connsiteX2" fmla="*/ 382778 w 2107687"/>
                <a:gd name="connsiteY2" fmla="*/ 412605 h 1175806"/>
                <a:gd name="connsiteX3" fmla="*/ 849503 w 2107687"/>
                <a:gd name="connsiteY3" fmla="*/ 229249 h 1175806"/>
                <a:gd name="connsiteX4" fmla="*/ 1078103 w 2107687"/>
                <a:gd name="connsiteY4" fmla="*/ 83993 h 1175806"/>
                <a:gd name="connsiteX5" fmla="*/ 1149541 w 2107687"/>
                <a:gd name="connsiteY5" fmla="*/ 24461 h 1175806"/>
                <a:gd name="connsiteX6" fmla="*/ 1173353 w 2107687"/>
                <a:gd name="connsiteY6" fmla="*/ 3030 h 1175806"/>
                <a:gd name="connsiteX7" fmla="*/ 1392428 w 2107687"/>
                <a:gd name="connsiteY7" fmla="*/ 86374 h 1175806"/>
                <a:gd name="connsiteX8" fmla="*/ 1678178 w 2107687"/>
                <a:gd name="connsiteY8" fmla="*/ 195911 h 1175806"/>
                <a:gd name="connsiteX9" fmla="*/ 2006791 w 2107687"/>
                <a:gd name="connsiteY9" fmla="*/ 307830 h 1175806"/>
                <a:gd name="connsiteX10" fmla="*/ 2106803 w 2107687"/>
                <a:gd name="connsiteY10" fmla="*/ 343549 h 1175806"/>
                <a:gd name="connsiteX11" fmla="*/ 2044891 w 2107687"/>
                <a:gd name="connsiteY11" fmla="*/ 386411 h 1175806"/>
                <a:gd name="connsiteX12" fmla="*/ 1868678 w 2107687"/>
                <a:gd name="connsiteY12" fmla="*/ 529286 h 1175806"/>
                <a:gd name="connsiteX13" fmla="*/ 1723422 w 2107687"/>
                <a:gd name="connsiteY13" fmla="*/ 657874 h 1175806"/>
                <a:gd name="connsiteX14" fmla="*/ 1535303 w 2107687"/>
                <a:gd name="connsiteY14" fmla="*/ 807893 h 1175806"/>
                <a:gd name="connsiteX15" fmla="*/ 1335278 w 2107687"/>
                <a:gd name="connsiteY15" fmla="*/ 960293 h 1175806"/>
                <a:gd name="connsiteX16" fmla="*/ 1185259 w 2107687"/>
                <a:gd name="connsiteY16" fmla="*/ 1065068 h 1175806"/>
                <a:gd name="connsiteX17" fmla="*/ 1078103 w 2107687"/>
                <a:gd name="connsiteY17" fmla="*/ 1103168 h 1175806"/>
                <a:gd name="connsiteX18" fmla="*/ 939991 w 2107687"/>
                <a:gd name="connsiteY18" fmla="*/ 1117455 h 1175806"/>
                <a:gd name="connsiteX19" fmla="*/ 892366 w 2107687"/>
                <a:gd name="connsiteY19" fmla="*/ 1076974 h 1175806"/>
                <a:gd name="connsiteX20" fmla="*/ 847122 w 2107687"/>
                <a:gd name="connsiteY20" fmla="*/ 1031730 h 1175806"/>
                <a:gd name="connsiteX21" fmla="*/ 739966 w 2107687"/>
                <a:gd name="connsiteY21" fmla="*/ 1012680 h 1175806"/>
                <a:gd name="connsiteX22" fmla="*/ 649478 w 2107687"/>
                <a:gd name="connsiteY22" fmla="*/ 1046018 h 1175806"/>
                <a:gd name="connsiteX23" fmla="*/ 537559 w 2107687"/>
                <a:gd name="connsiteY23" fmla="*/ 1117455 h 1175806"/>
                <a:gd name="connsiteX24" fmla="*/ 408972 w 2107687"/>
                <a:gd name="connsiteY24" fmla="*/ 1162699 h 1175806"/>
                <a:gd name="connsiteX25" fmla="*/ 256572 w 2107687"/>
                <a:gd name="connsiteY25" fmla="*/ 1174605 h 1175806"/>
                <a:gd name="connsiteX26" fmla="*/ 158941 w 2107687"/>
                <a:gd name="connsiteY26" fmla="*/ 1138886 h 1175806"/>
                <a:gd name="connsiteX27" fmla="*/ 73216 w 2107687"/>
                <a:gd name="connsiteY27" fmla="*/ 1084118 h 1175806"/>
                <a:gd name="connsiteX28" fmla="*/ 1778 w 2107687"/>
                <a:gd name="connsiteY28" fmla="*/ 1034111 h 1175806"/>
                <a:gd name="connsiteX29" fmla="*/ 20829 w 2107687"/>
                <a:gd name="connsiteY29" fmla="*/ 581674 h 1175806"/>
                <a:gd name="connsiteX30" fmla="*/ 27970 w 2107687"/>
                <a:gd name="connsiteY30" fmla="*/ 453087 h 1175806"/>
                <a:gd name="connsiteX31" fmla="*/ 27972 w 2107687"/>
                <a:gd name="connsiteY31" fmla="*/ 398317 h 1175806"/>
                <a:gd name="connsiteX0" fmla="*/ 27972 w 2107687"/>
                <a:gd name="connsiteY0" fmla="*/ 398317 h 1175806"/>
                <a:gd name="connsiteX1" fmla="*/ 208947 w 2107687"/>
                <a:gd name="connsiteY1" fmla="*/ 479280 h 1175806"/>
                <a:gd name="connsiteX2" fmla="*/ 382778 w 2107687"/>
                <a:gd name="connsiteY2" fmla="*/ 412605 h 1175806"/>
                <a:gd name="connsiteX3" fmla="*/ 849503 w 2107687"/>
                <a:gd name="connsiteY3" fmla="*/ 229249 h 1175806"/>
                <a:gd name="connsiteX4" fmla="*/ 1078103 w 2107687"/>
                <a:gd name="connsiteY4" fmla="*/ 83993 h 1175806"/>
                <a:gd name="connsiteX5" fmla="*/ 1149541 w 2107687"/>
                <a:gd name="connsiteY5" fmla="*/ 24461 h 1175806"/>
                <a:gd name="connsiteX6" fmla="*/ 1173353 w 2107687"/>
                <a:gd name="connsiteY6" fmla="*/ 3030 h 1175806"/>
                <a:gd name="connsiteX7" fmla="*/ 1392428 w 2107687"/>
                <a:gd name="connsiteY7" fmla="*/ 86374 h 1175806"/>
                <a:gd name="connsiteX8" fmla="*/ 1678178 w 2107687"/>
                <a:gd name="connsiteY8" fmla="*/ 195911 h 1175806"/>
                <a:gd name="connsiteX9" fmla="*/ 2006791 w 2107687"/>
                <a:gd name="connsiteY9" fmla="*/ 307830 h 1175806"/>
                <a:gd name="connsiteX10" fmla="*/ 2106803 w 2107687"/>
                <a:gd name="connsiteY10" fmla="*/ 343549 h 1175806"/>
                <a:gd name="connsiteX11" fmla="*/ 2044891 w 2107687"/>
                <a:gd name="connsiteY11" fmla="*/ 386411 h 1175806"/>
                <a:gd name="connsiteX12" fmla="*/ 1868678 w 2107687"/>
                <a:gd name="connsiteY12" fmla="*/ 529286 h 1175806"/>
                <a:gd name="connsiteX13" fmla="*/ 1723422 w 2107687"/>
                <a:gd name="connsiteY13" fmla="*/ 657874 h 1175806"/>
                <a:gd name="connsiteX14" fmla="*/ 1535303 w 2107687"/>
                <a:gd name="connsiteY14" fmla="*/ 807893 h 1175806"/>
                <a:gd name="connsiteX15" fmla="*/ 1335278 w 2107687"/>
                <a:gd name="connsiteY15" fmla="*/ 960293 h 1175806"/>
                <a:gd name="connsiteX16" fmla="*/ 1185259 w 2107687"/>
                <a:gd name="connsiteY16" fmla="*/ 1065068 h 1175806"/>
                <a:gd name="connsiteX17" fmla="*/ 1078103 w 2107687"/>
                <a:gd name="connsiteY17" fmla="*/ 1103168 h 1175806"/>
                <a:gd name="connsiteX18" fmla="*/ 939991 w 2107687"/>
                <a:gd name="connsiteY18" fmla="*/ 1117455 h 1175806"/>
                <a:gd name="connsiteX19" fmla="*/ 892366 w 2107687"/>
                <a:gd name="connsiteY19" fmla="*/ 1076974 h 1175806"/>
                <a:gd name="connsiteX20" fmla="*/ 847122 w 2107687"/>
                <a:gd name="connsiteY20" fmla="*/ 1031730 h 1175806"/>
                <a:gd name="connsiteX21" fmla="*/ 739966 w 2107687"/>
                <a:gd name="connsiteY21" fmla="*/ 1012680 h 1175806"/>
                <a:gd name="connsiteX22" fmla="*/ 649478 w 2107687"/>
                <a:gd name="connsiteY22" fmla="*/ 1046018 h 1175806"/>
                <a:gd name="connsiteX23" fmla="*/ 537559 w 2107687"/>
                <a:gd name="connsiteY23" fmla="*/ 1117455 h 1175806"/>
                <a:gd name="connsiteX24" fmla="*/ 408972 w 2107687"/>
                <a:gd name="connsiteY24" fmla="*/ 1162699 h 1175806"/>
                <a:gd name="connsiteX25" fmla="*/ 256572 w 2107687"/>
                <a:gd name="connsiteY25" fmla="*/ 1174605 h 1175806"/>
                <a:gd name="connsiteX26" fmla="*/ 158941 w 2107687"/>
                <a:gd name="connsiteY26" fmla="*/ 1138886 h 1175806"/>
                <a:gd name="connsiteX27" fmla="*/ 73216 w 2107687"/>
                <a:gd name="connsiteY27" fmla="*/ 1084118 h 1175806"/>
                <a:gd name="connsiteX28" fmla="*/ 1778 w 2107687"/>
                <a:gd name="connsiteY28" fmla="*/ 1034111 h 1175806"/>
                <a:gd name="connsiteX29" fmla="*/ 20829 w 2107687"/>
                <a:gd name="connsiteY29" fmla="*/ 581674 h 1175806"/>
                <a:gd name="connsiteX30" fmla="*/ 27970 w 2107687"/>
                <a:gd name="connsiteY30" fmla="*/ 453087 h 1175806"/>
                <a:gd name="connsiteX31" fmla="*/ 27972 w 2107687"/>
                <a:gd name="connsiteY31" fmla="*/ 398317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27092 w 2113950"/>
                <a:gd name="connsiteY29" fmla="*/ 581674 h 1175806"/>
                <a:gd name="connsiteX30" fmla="*/ 34233 w 2113950"/>
                <a:gd name="connsiteY30" fmla="*/ 453087 h 1175806"/>
                <a:gd name="connsiteX31" fmla="*/ 10423 w 2113950"/>
                <a:gd name="connsiteY31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17565 w 2113950"/>
                <a:gd name="connsiteY29" fmla="*/ 760268 h 1175806"/>
                <a:gd name="connsiteX30" fmla="*/ 27092 w 2113950"/>
                <a:gd name="connsiteY30" fmla="*/ 581674 h 1175806"/>
                <a:gd name="connsiteX31" fmla="*/ 34233 w 2113950"/>
                <a:gd name="connsiteY31" fmla="*/ 453087 h 1175806"/>
                <a:gd name="connsiteX32" fmla="*/ 10423 w 2113950"/>
                <a:gd name="connsiteY32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36615 w 2113950"/>
                <a:gd name="connsiteY29" fmla="*/ 762650 h 1175806"/>
                <a:gd name="connsiteX30" fmla="*/ 27092 w 2113950"/>
                <a:gd name="connsiteY30" fmla="*/ 581674 h 1175806"/>
                <a:gd name="connsiteX31" fmla="*/ 34233 w 2113950"/>
                <a:gd name="connsiteY31" fmla="*/ 453087 h 1175806"/>
                <a:gd name="connsiteX32" fmla="*/ 10423 w 2113950"/>
                <a:gd name="connsiteY32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22327 w 2113950"/>
                <a:gd name="connsiteY29" fmla="*/ 762650 h 1175806"/>
                <a:gd name="connsiteX30" fmla="*/ 27092 w 2113950"/>
                <a:gd name="connsiteY30" fmla="*/ 581674 h 1175806"/>
                <a:gd name="connsiteX31" fmla="*/ 34233 w 2113950"/>
                <a:gd name="connsiteY31" fmla="*/ 453087 h 1175806"/>
                <a:gd name="connsiteX32" fmla="*/ 10423 w 2113950"/>
                <a:gd name="connsiteY32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29470 w 2113950"/>
                <a:gd name="connsiteY29" fmla="*/ 760269 h 1175806"/>
                <a:gd name="connsiteX30" fmla="*/ 27092 w 2113950"/>
                <a:gd name="connsiteY30" fmla="*/ 581674 h 1175806"/>
                <a:gd name="connsiteX31" fmla="*/ 34233 w 2113950"/>
                <a:gd name="connsiteY31" fmla="*/ 453087 h 1175806"/>
                <a:gd name="connsiteX32" fmla="*/ 10423 w 2113950"/>
                <a:gd name="connsiteY32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8040 w 2113950"/>
                <a:gd name="connsiteY29" fmla="*/ 924574 h 1175806"/>
                <a:gd name="connsiteX30" fmla="*/ 29470 w 2113950"/>
                <a:gd name="connsiteY30" fmla="*/ 760269 h 1175806"/>
                <a:gd name="connsiteX31" fmla="*/ 27092 w 2113950"/>
                <a:gd name="connsiteY31" fmla="*/ 581674 h 1175806"/>
                <a:gd name="connsiteX32" fmla="*/ 34233 w 2113950"/>
                <a:gd name="connsiteY32" fmla="*/ 453087 h 1175806"/>
                <a:gd name="connsiteX33" fmla="*/ 10423 w 2113950"/>
                <a:gd name="connsiteY33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36615 w 2113950"/>
                <a:gd name="connsiteY29" fmla="*/ 926955 h 1175806"/>
                <a:gd name="connsiteX30" fmla="*/ 29470 w 2113950"/>
                <a:gd name="connsiteY30" fmla="*/ 760269 h 1175806"/>
                <a:gd name="connsiteX31" fmla="*/ 27092 w 2113950"/>
                <a:gd name="connsiteY31" fmla="*/ 581674 h 1175806"/>
                <a:gd name="connsiteX32" fmla="*/ 34233 w 2113950"/>
                <a:gd name="connsiteY32" fmla="*/ 453087 h 1175806"/>
                <a:gd name="connsiteX33" fmla="*/ 10423 w 2113950"/>
                <a:gd name="connsiteY33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8041 w 2113950"/>
                <a:gd name="connsiteY28" fmla="*/ 1034111 h 1175806"/>
                <a:gd name="connsiteX29" fmla="*/ 24709 w 2113950"/>
                <a:gd name="connsiteY29" fmla="*/ 926955 h 1175806"/>
                <a:gd name="connsiteX30" fmla="*/ 29470 w 2113950"/>
                <a:gd name="connsiteY30" fmla="*/ 760269 h 1175806"/>
                <a:gd name="connsiteX31" fmla="*/ 27092 w 2113950"/>
                <a:gd name="connsiteY31" fmla="*/ 581674 h 1175806"/>
                <a:gd name="connsiteX32" fmla="*/ 34233 w 2113950"/>
                <a:gd name="connsiteY32" fmla="*/ 453087 h 1175806"/>
                <a:gd name="connsiteX33" fmla="*/ 10423 w 2113950"/>
                <a:gd name="connsiteY33" fmla="*/ 407842 h 1175806"/>
                <a:gd name="connsiteX0" fmla="*/ 10423 w 2113950"/>
                <a:gd name="connsiteY0" fmla="*/ 407842 h 1175806"/>
                <a:gd name="connsiteX1" fmla="*/ 215210 w 2113950"/>
                <a:gd name="connsiteY1" fmla="*/ 479280 h 1175806"/>
                <a:gd name="connsiteX2" fmla="*/ 389041 w 2113950"/>
                <a:gd name="connsiteY2" fmla="*/ 412605 h 1175806"/>
                <a:gd name="connsiteX3" fmla="*/ 855766 w 2113950"/>
                <a:gd name="connsiteY3" fmla="*/ 229249 h 1175806"/>
                <a:gd name="connsiteX4" fmla="*/ 1084366 w 2113950"/>
                <a:gd name="connsiteY4" fmla="*/ 83993 h 1175806"/>
                <a:gd name="connsiteX5" fmla="*/ 1155804 w 2113950"/>
                <a:gd name="connsiteY5" fmla="*/ 24461 h 1175806"/>
                <a:gd name="connsiteX6" fmla="*/ 1179616 w 2113950"/>
                <a:gd name="connsiteY6" fmla="*/ 3030 h 1175806"/>
                <a:gd name="connsiteX7" fmla="*/ 1398691 w 2113950"/>
                <a:gd name="connsiteY7" fmla="*/ 86374 h 1175806"/>
                <a:gd name="connsiteX8" fmla="*/ 1684441 w 2113950"/>
                <a:gd name="connsiteY8" fmla="*/ 195911 h 1175806"/>
                <a:gd name="connsiteX9" fmla="*/ 2013054 w 2113950"/>
                <a:gd name="connsiteY9" fmla="*/ 307830 h 1175806"/>
                <a:gd name="connsiteX10" fmla="*/ 2113066 w 2113950"/>
                <a:gd name="connsiteY10" fmla="*/ 343549 h 1175806"/>
                <a:gd name="connsiteX11" fmla="*/ 2051154 w 2113950"/>
                <a:gd name="connsiteY11" fmla="*/ 386411 h 1175806"/>
                <a:gd name="connsiteX12" fmla="*/ 1874941 w 2113950"/>
                <a:gd name="connsiteY12" fmla="*/ 529286 h 1175806"/>
                <a:gd name="connsiteX13" fmla="*/ 1729685 w 2113950"/>
                <a:gd name="connsiteY13" fmla="*/ 657874 h 1175806"/>
                <a:gd name="connsiteX14" fmla="*/ 1541566 w 2113950"/>
                <a:gd name="connsiteY14" fmla="*/ 807893 h 1175806"/>
                <a:gd name="connsiteX15" fmla="*/ 1341541 w 2113950"/>
                <a:gd name="connsiteY15" fmla="*/ 960293 h 1175806"/>
                <a:gd name="connsiteX16" fmla="*/ 1191522 w 2113950"/>
                <a:gd name="connsiteY16" fmla="*/ 1065068 h 1175806"/>
                <a:gd name="connsiteX17" fmla="*/ 1084366 w 2113950"/>
                <a:gd name="connsiteY17" fmla="*/ 1103168 h 1175806"/>
                <a:gd name="connsiteX18" fmla="*/ 946254 w 2113950"/>
                <a:gd name="connsiteY18" fmla="*/ 1117455 h 1175806"/>
                <a:gd name="connsiteX19" fmla="*/ 898629 w 2113950"/>
                <a:gd name="connsiteY19" fmla="*/ 1076974 h 1175806"/>
                <a:gd name="connsiteX20" fmla="*/ 853385 w 2113950"/>
                <a:gd name="connsiteY20" fmla="*/ 1031730 h 1175806"/>
                <a:gd name="connsiteX21" fmla="*/ 746229 w 2113950"/>
                <a:gd name="connsiteY21" fmla="*/ 1012680 h 1175806"/>
                <a:gd name="connsiteX22" fmla="*/ 655741 w 2113950"/>
                <a:gd name="connsiteY22" fmla="*/ 1046018 h 1175806"/>
                <a:gd name="connsiteX23" fmla="*/ 543822 w 2113950"/>
                <a:gd name="connsiteY23" fmla="*/ 1117455 h 1175806"/>
                <a:gd name="connsiteX24" fmla="*/ 415235 w 2113950"/>
                <a:gd name="connsiteY24" fmla="*/ 1162699 h 1175806"/>
                <a:gd name="connsiteX25" fmla="*/ 262835 w 2113950"/>
                <a:gd name="connsiteY25" fmla="*/ 1174605 h 1175806"/>
                <a:gd name="connsiteX26" fmla="*/ 165204 w 2113950"/>
                <a:gd name="connsiteY26" fmla="*/ 1138886 h 1175806"/>
                <a:gd name="connsiteX27" fmla="*/ 79479 w 2113950"/>
                <a:gd name="connsiteY27" fmla="*/ 1084118 h 1175806"/>
                <a:gd name="connsiteX28" fmla="*/ 31853 w 2113950"/>
                <a:gd name="connsiteY28" fmla="*/ 1038873 h 1175806"/>
                <a:gd name="connsiteX29" fmla="*/ 24709 w 2113950"/>
                <a:gd name="connsiteY29" fmla="*/ 926955 h 1175806"/>
                <a:gd name="connsiteX30" fmla="*/ 29470 w 2113950"/>
                <a:gd name="connsiteY30" fmla="*/ 760269 h 1175806"/>
                <a:gd name="connsiteX31" fmla="*/ 27092 w 2113950"/>
                <a:gd name="connsiteY31" fmla="*/ 581674 h 1175806"/>
                <a:gd name="connsiteX32" fmla="*/ 34233 w 2113950"/>
                <a:gd name="connsiteY32" fmla="*/ 453087 h 1175806"/>
                <a:gd name="connsiteX33" fmla="*/ 10423 w 2113950"/>
                <a:gd name="connsiteY33" fmla="*/ 407842 h 1175806"/>
                <a:gd name="connsiteX0" fmla="*/ 15573 w 2119100"/>
                <a:gd name="connsiteY0" fmla="*/ 407842 h 1175806"/>
                <a:gd name="connsiteX1" fmla="*/ 220360 w 2119100"/>
                <a:gd name="connsiteY1" fmla="*/ 479280 h 1175806"/>
                <a:gd name="connsiteX2" fmla="*/ 394191 w 2119100"/>
                <a:gd name="connsiteY2" fmla="*/ 412605 h 1175806"/>
                <a:gd name="connsiteX3" fmla="*/ 860916 w 2119100"/>
                <a:gd name="connsiteY3" fmla="*/ 229249 h 1175806"/>
                <a:gd name="connsiteX4" fmla="*/ 1089516 w 2119100"/>
                <a:gd name="connsiteY4" fmla="*/ 83993 h 1175806"/>
                <a:gd name="connsiteX5" fmla="*/ 1160954 w 2119100"/>
                <a:gd name="connsiteY5" fmla="*/ 24461 h 1175806"/>
                <a:gd name="connsiteX6" fmla="*/ 1184766 w 2119100"/>
                <a:gd name="connsiteY6" fmla="*/ 3030 h 1175806"/>
                <a:gd name="connsiteX7" fmla="*/ 1403841 w 2119100"/>
                <a:gd name="connsiteY7" fmla="*/ 86374 h 1175806"/>
                <a:gd name="connsiteX8" fmla="*/ 1689591 w 2119100"/>
                <a:gd name="connsiteY8" fmla="*/ 195911 h 1175806"/>
                <a:gd name="connsiteX9" fmla="*/ 2018204 w 2119100"/>
                <a:gd name="connsiteY9" fmla="*/ 307830 h 1175806"/>
                <a:gd name="connsiteX10" fmla="*/ 2118216 w 2119100"/>
                <a:gd name="connsiteY10" fmla="*/ 343549 h 1175806"/>
                <a:gd name="connsiteX11" fmla="*/ 2056304 w 2119100"/>
                <a:gd name="connsiteY11" fmla="*/ 386411 h 1175806"/>
                <a:gd name="connsiteX12" fmla="*/ 1880091 w 2119100"/>
                <a:gd name="connsiteY12" fmla="*/ 529286 h 1175806"/>
                <a:gd name="connsiteX13" fmla="*/ 1734835 w 2119100"/>
                <a:gd name="connsiteY13" fmla="*/ 657874 h 1175806"/>
                <a:gd name="connsiteX14" fmla="*/ 1546716 w 2119100"/>
                <a:gd name="connsiteY14" fmla="*/ 807893 h 1175806"/>
                <a:gd name="connsiteX15" fmla="*/ 1346691 w 2119100"/>
                <a:gd name="connsiteY15" fmla="*/ 960293 h 1175806"/>
                <a:gd name="connsiteX16" fmla="*/ 1196672 w 2119100"/>
                <a:gd name="connsiteY16" fmla="*/ 1065068 h 1175806"/>
                <a:gd name="connsiteX17" fmla="*/ 1089516 w 2119100"/>
                <a:gd name="connsiteY17" fmla="*/ 1103168 h 1175806"/>
                <a:gd name="connsiteX18" fmla="*/ 951404 w 2119100"/>
                <a:gd name="connsiteY18" fmla="*/ 1117455 h 1175806"/>
                <a:gd name="connsiteX19" fmla="*/ 903779 w 2119100"/>
                <a:gd name="connsiteY19" fmla="*/ 1076974 h 1175806"/>
                <a:gd name="connsiteX20" fmla="*/ 858535 w 2119100"/>
                <a:gd name="connsiteY20" fmla="*/ 1031730 h 1175806"/>
                <a:gd name="connsiteX21" fmla="*/ 751379 w 2119100"/>
                <a:gd name="connsiteY21" fmla="*/ 1012680 h 1175806"/>
                <a:gd name="connsiteX22" fmla="*/ 660891 w 2119100"/>
                <a:gd name="connsiteY22" fmla="*/ 1046018 h 1175806"/>
                <a:gd name="connsiteX23" fmla="*/ 548972 w 2119100"/>
                <a:gd name="connsiteY23" fmla="*/ 1117455 h 1175806"/>
                <a:gd name="connsiteX24" fmla="*/ 420385 w 2119100"/>
                <a:gd name="connsiteY24" fmla="*/ 1162699 h 1175806"/>
                <a:gd name="connsiteX25" fmla="*/ 267985 w 2119100"/>
                <a:gd name="connsiteY25" fmla="*/ 1174605 h 1175806"/>
                <a:gd name="connsiteX26" fmla="*/ 170354 w 2119100"/>
                <a:gd name="connsiteY26" fmla="*/ 1138886 h 1175806"/>
                <a:gd name="connsiteX27" fmla="*/ 84629 w 2119100"/>
                <a:gd name="connsiteY27" fmla="*/ 1084118 h 1175806"/>
                <a:gd name="connsiteX28" fmla="*/ 37003 w 2119100"/>
                <a:gd name="connsiteY28" fmla="*/ 1038873 h 1175806"/>
                <a:gd name="connsiteX29" fmla="*/ 29859 w 2119100"/>
                <a:gd name="connsiteY29" fmla="*/ 926955 h 1175806"/>
                <a:gd name="connsiteX30" fmla="*/ 34620 w 2119100"/>
                <a:gd name="connsiteY30" fmla="*/ 760269 h 1175806"/>
                <a:gd name="connsiteX31" fmla="*/ 32242 w 2119100"/>
                <a:gd name="connsiteY31" fmla="*/ 581674 h 1175806"/>
                <a:gd name="connsiteX32" fmla="*/ 13189 w 2119100"/>
                <a:gd name="connsiteY32" fmla="*/ 462612 h 1175806"/>
                <a:gd name="connsiteX33" fmla="*/ 15573 w 2119100"/>
                <a:gd name="connsiteY33" fmla="*/ 407842 h 1175806"/>
                <a:gd name="connsiteX0" fmla="*/ 15573 w 2119100"/>
                <a:gd name="connsiteY0" fmla="*/ 407842 h 1175806"/>
                <a:gd name="connsiteX1" fmla="*/ 220360 w 2119100"/>
                <a:gd name="connsiteY1" fmla="*/ 479280 h 1175806"/>
                <a:gd name="connsiteX2" fmla="*/ 394191 w 2119100"/>
                <a:gd name="connsiteY2" fmla="*/ 412605 h 1175806"/>
                <a:gd name="connsiteX3" fmla="*/ 860916 w 2119100"/>
                <a:gd name="connsiteY3" fmla="*/ 229249 h 1175806"/>
                <a:gd name="connsiteX4" fmla="*/ 1089516 w 2119100"/>
                <a:gd name="connsiteY4" fmla="*/ 83993 h 1175806"/>
                <a:gd name="connsiteX5" fmla="*/ 1160954 w 2119100"/>
                <a:gd name="connsiteY5" fmla="*/ 24461 h 1175806"/>
                <a:gd name="connsiteX6" fmla="*/ 1184766 w 2119100"/>
                <a:gd name="connsiteY6" fmla="*/ 3030 h 1175806"/>
                <a:gd name="connsiteX7" fmla="*/ 1403841 w 2119100"/>
                <a:gd name="connsiteY7" fmla="*/ 86374 h 1175806"/>
                <a:gd name="connsiteX8" fmla="*/ 1689591 w 2119100"/>
                <a:gd name="connsiteY8" fmla="*/ 195911 h 1175806"/>
                <a:gd name="connsiteX9" fmla="*/ 2018204 w 2119100"/>
                <a:gd name="connsiteY9" fmla="*/ 307830 h 1175806"/>
                <a:gd name="connsiteX10" fmla="*/ 2118216 w 2119100"/>
                <a:gd name="connsiteY10" fmla="*/ 343549 h 1175806"/>
                <a:gd name="connsiteX11" fmla="*/ 2056304 w 2119100"/>
                <a:gd name="connsiteY11" fmla="*/ 386411 h 1175806"/>
                <a:gd name="connsiteX12" fmla="*/ 1880091 w 2119100"/>
                <a:gd name="connsiteY12" fmla="*/ 529286 h 1175806"/>
                <a:gd name="connsiteX13" fmla="*/ 1734835 w 2119100"/>
                <a:gd name="connsiteY13" fmla="*/ 657874 h 1175806"/>
                <a:gd name="connsiteX14" fmla="*/ 1546716 w 2119100"/>
                <a:gd name="connsiteY14" fmla="*/ 807893 h 1175806"/>
                <a:gd name="connsiteX15" fmla="*/ 1346691 w 2119100"/>
                <a:gd name="connsiteY15" fmla="*/ 960293 h 1175806"/>
                <a:gd name="connsiteX16" fmla="*/ 1196672 w 2119100"/>
                <a:gd name="connsiteY16" fmla="*/ 1065068 h 1175806"/>
                <a:gd name="connsiteX17" fmla="*/ 1089516 w 2119100"/>
                <a:gd name="connsiteY17" fmla="*/ 1103168 h 1175806"/>
                <a:gd name="connsiteX18" fmla="*/ 951404 w 2119100"/>
                <a:gd name="connsiteY18" fmla="*/ 1117455 h 1175806"/>
                <a:gd name="connsiteX19" fmla="*/ 903779 w 2119100"/>
                <a:gd name="connsiteY19" fmla="*/ 1076974 h 1175806"/>
                <a:gd name="connsiteX20" fmla="*/ 858535 w 2119100"/>
                <a:gd name="connsiteY20" fmla="*/ 1031730 h 1175806"/>
                <a:gd name="connsiteX21" fmla="*/ 751379 w 2119100"/>
                <a:gd name="connsiteY21" fmla="*/ 1012680 h 1175806"/>
                <a:gd name="connsiteX22" fmla="*/ 660891 w 2119100"/>
                <a:gd name="connsiteY22" fmla="*/ 1046018 h 1175806"/>
                <a:gd name="connsiteX23" fmla="*/ 548972 w 2119100"/>
                <a:gd name="connsiteY23" fmla="*/ 1117455 h 1175806"/>
                <a:gd name="connsiteX24" fmla="*/ 420385 w 2119100"/>
                <a:gd name="connsiteY24" fmla="*/ 1162699 h 1175806"/>
                <a:gd name="connsiteX25" fmla="*/ 267985 w 2119100"/>
                <a:gd name="connsiteY25" fmla="*/ 1174605 h 1175806"/>
                <a:gd name="connsiteX26" fmla="*/ 170354 w 2119100"/>
                <a:gd name="connsiteY26" fmla="*/ 1138886 h 1175806"/>
                <a:gd name="connsiteX27" fmla="*/ 84629 w 2119100"/>
                <a:gd name="connsiteY27" fmla="*/ 1084118 h 1175806"/>
                <a:gd name="connsiteX28" fmla="*/ 37003 w 2119100"/>
                <a:gd name="connsiteY28" fmla="*/ 1038873 h 1175806"/>
                <a:gd name="connsiteX29" fmla="*/ 29859 w 2119100"/>
                <a:gd name="connsiteY29" fmla="*/ 926955 h 1175806"/>
                <a:gd name="connsiteX30" fmla="*/ 34620 w 2119100"/>
                <a:gd name="connsiteY30" fmla="*/ 760269 h 1175806"/>
                <a:gd name="connsiteX31" fmla="*/ 8430 w 2119100"/>
                <a:gd name="connsiteY31" fmla="*/ 588818 h 1175806"/>
                <a:gd name="connsiteX32" fmla="*/ 13189 w 2119100"/>
                <a:gd name="connsiteY32" fmla="*/ 462612 h 1175806"/>
                <a:gd name="connsiteX33" fmla="*/ 15573 w 2119100"/>
                <a:gd name="connsiteY33" fmla="*/ 407842 h 1175806"/>
                <a:gd name="connsiteX0" fmla="*/ 15573 w 2119100"/>
                <a:gd name="connsiteY0" fmla="*/ 407842 h 1175806"/>
                <a:gd name="connsiteX1" fmla="*/ 220360 w 2119100"/>
                <a:gd name="connsiteY1" fmla="*/ 479280 h 1175806"/>
                <a:gd name="connsiteX2" fmla="*/ 394191 w 2119100"/>
                <a:gd name="connsiteY2" fmla="*/ 412605 h 1175806"/>
                <a:gd name="connsiteX3" fmla="*/ 860916 w 2119100"/>
                <a:gd name="connsiteY3" fmla="*/ 229249 h 1175806"/>
                <a:gd name="connsiteX4" fmla="*/ 1089516 w 2119100"/>
                <a:gd name="connsiteY4" fmla="*/ 83993 h 1175806"/>
                <a:gd name="connsiteX5" fmla="*/ 1160954 w 2119100"/>
                <a:gd name="connsiteY5" fmla="*/ 24461 h 1175806"/>
                <a:gd name="connsiteX6" fmla="*/ 1184766 w 2119100"/>
                <a:gd name="connsiteY6" fmla="*/ 3030 h 1175806"/>
                <a:gd name="connsiteX7" fmla="*/ 1403841 w 2119100"/>
                <a:gd name="connsiteY7" fmla="*/ 86374 h 1175806"/>
                <a:gd name="connsiteX8" fmla="*/ 1689591 w 2119100"/>
                <a:gd name="connsiteY8" fmla="*/ 195911 h 1175806"/>
                <a:gd name="connsiteX9" fmla="*/ 2018204 w 2119100"/>
                <a:gd name="connsiteY9" fmla="*/ 307830 h 1175806"/>
                <a:gd name="connsiteX10" fmla="*/ 2118216 w 2119100"/>
                <a:gd name="connsiteY10" fmla="*/ 343549 h 1175806"/>
                <a:gd name="connsiteX11" fmla="*/ 2056304 w 2119100"/>
                <a:gd name="connsiteY11" fmla="*/ 386411 h 1175806"/>
                <a:gd name="connsiteX12" fmla="*/ 1880091 w 2119100"/>
                <a:gd name="connsiteY12" fmla="*/ 529286 h 1175806"/>
                <a:gd name="connsiteX13" fmla="*/ 1734835 w 2119100"/>
                <a:gd name="connsiteY13" fmla="*/ 657874 h 1175806"/>
                <a:gd name="connsiteX14" fmla="*/ 1546716 w 2119100"/>
                <a:gd name="connsiteY14" fmla="*/ 807893 h 1175806"/>
                <a:gd name="connsiteX15" fmla="*/ 1346691 w 2119100"/>
                <a:gd name="connsiteY15" fmla="*/ 960293 h 1175806"/>
                <a:gd name="connsiteX16" fmla="*/ 1196672 w 2119100"/>
                <a:gd name="connsiteY16" fmla="*/ 1065068 h 1175806"/>
                <a:gd name="connsiteX17" fmla="*/ 1089516 w 2119100"/>
                <a:gd name="connsiteY17" fmla="*/ 1103168 h 1175806"/>
                <a:gd name="connsiteX18" fmla="*/ 951404 w 2119100"/>
                <a:gd name="connsiteY18" fmla="*/ 1117455 h 1175806"/>
                <a:gd name="connsiteX19" fmla="*/ 903779 w 2119100"/>
                <a:gd name="connsiteY19" fmla="*/ 1076974 h 1175806"/>
                <a:gd name="connsiteX20" fmla="*/ 858535 w 2119100"/>
                <a:gd name="connsiteY20" fmla="*/ 1031730 h 1175806"/>
                <a:gd name="connsiteX21" fmla="*/ 751379 w 2119100"/>
                <a:gd name="connsiteY21" fmla="*/ 1012680 h 1175806"/>
                <a:gd name="connsiteX22" fmla="*/ 660891 w 2119100"/>
                <a:gd name="connsiteY22" fmla="*/ 1046018 h 1175806"/>
                <a:gd name="connsiteX23" fmla="*/ 548972 w 2119100"/>
                <a:gd name="connsiteY23" fmla="*/ 1117455 h 1175806"/>
                <a:gd name="connsiteX24" fmla="*/ 420385 w 2119100"/>
                <a:gd name="connsiteY24" fmla="*/ 1162699 h 1175806"/>
                <a:gd name="connsiteX25" fmla="*/ 267985 w 2119100"/>
                <a:gd name="connsiteY25" fmla="*/ 1174605 h 1175806"/>
                <a:gd name="connsiteX26" fmla="*/ 170354 w 2119100"/>
                <a:gd name="connsiteY26" fmla="*/ 1138886 h 1175806"/>
                <a:gd name="connsiteX27" fmla="*/ 84629 w 2119100"/>
                <a:gd name="connsiteY27" fmla="*/ 1084118 h 1175806"/>
                <a:gd name="connsiteX28" fmla="*/ 37003 w 2119100"/>
                <a:gd name="connsiteY28" fmla="*/ 1038873 h 1175806"/>
                <a:gd name="connsiteX29" fmla="*/ 29859 w 2119100"/>
                <a:gd name="connsiteY29" fmla="*/ 926955 h 1175806"/>
                <a:gd name="connsiteX30" fmla="*/ 22714 w 2119100"/>
                <a:gd name="connsiteY30" fmla="*/ 757888 h 1175806"/>
                <a:gd name="connsiteX31" fmla="*/ 8430 w 2119100"/>
                <a:gd name="connsiteY31" fmla="*/ 588818 h 1175806"/>
                <a:gd name="connsiteX32" fmla="*/ 13189 w 2119100"/>
                <a:gd name="connsiteY32" fmla="*/ 462612 h 1175806"/>
                <a:gd name="connsiteX33" fmla="*/ 15573 w 2119100"/>
                <a:gd name="connsiteY33" fmla="*/ 407842 h 117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19100" h="1175806">
                  <a:moveTo>
                    <a:pt x="15573" y="407842"/>
                  </a:moveTo>
                  <a:cubicBezTo>
                    <a:pt x="50101" y="315370"/>
                    <a:pt x="157257" y="478486"/>
                    <a:pt x="220360" y="479280"/>
                  </a:cubicBezTo>
                  <a:cubicBezTo>
                    <a:pt x="283463" y="480074"/>
                    <a:pt x="394191" y="412605"/>
                    <a:pt x="394191" y="412605"/>
                  </a:cubicBezTo>
                  <a:cubicBezTo>
                    <a:pt x="500950" y="370933"/>
                    <a:pt x="745029" y="284018"/>
                    <a:pt x="860916" y="229249"/>
                  </a:cubicBezTo>
                  <a:cubicBezTo>
                    <a:pt x="976803" y="174480"/>
                    <a:pt x="1039510" y="118124"/>
                    <a:pt x="1089516" y="83993"/>
                  </a:cubicBezTo>
                  <a:cubicBezTo>
                    <a:pt x="1139522" y="49862"/>
                    <a:pt x="1145079" y="37955"/>
                    <a:pt x="1160954" y="24461"/>
                  </a:cubicBezTo>
                  <a:cubicBezTo>
                    <a:pt x="1176829" y="10967"/>
                    <a:pt x="1144285" y="-7289"/>
                    <a:pt x="1184766" y="3030"/>
                  </a:cubicBezTo>
                  <a:cubicBezTo>
                    <a:pt x="1225247" y="13349"/>
                    <a:pt x="1403841" y="86374"/>
                    <a:pt x="1403841" y="86374"/>
                  </a:cubicBezTo>
                  <a:cubicBezTo>
                    <a:pt x="1487978" y="118521"/>
                    <a:pt x="1587197" y="159002"/>
                    <a:pt x="1689591" y="195911"/>
                  </a:cubicBezTo>
                  <a:cubicBezTo>
                    <a:pt x="1791985" y="232820"/>
                    <a:pt x="1946766" y="283224"/>
                    <a:pt x="2018204" y="307830"/>
                  </a:cubicBezTo>
                  <a:cubicBezTo>
                    <a:pt x="2089642" y="332436"/>
                    <a:pt x="2111866" y="330452"/>
                    <a:pt x="2118216" y="343549"/>
                  </a:cubicBezTo>
                  <a:cubicBezTo>
                    <a:pt x="2124566" y="356646"/>
                    <a:pt x="2095992" y="355455"/>
                    <a:pt x="2056304" y="386411"/>
                  </a:cubicBezTo>
                  <a:cubicBezTo>
                    <a:pt x="2016617" y="417367"/>
                    <a:pt x="1933669" y="484042"/>
                    <a:pt x="1880091" y="529286"/>
                  </a:cubicBezTo>
                  <a:cubicBezTo>
                    <a:pt x="1826513" y="574530"/>
                    <a:pt x="1790398" y="611440"/>
                    <a:pt x="1734835" y="657874"/>
                  </a:cubicBezTo>
                  <a:cubicBezTo>
                    <a:pt x="1679273" y="704309"/>
                    <a:pt x="1611407" y="757490"/>
                    <a:pt x="1546716" y="807893"/>
                  </a:cubicBezTo>
                  <a:cubicBezTo>
                    <a:pt x="1482025" y="858296"/>
                    <a:pt x="1405032" y="917430"/>
                    <a:pt x="1346691" y="960293"/>
                  </a:cubicBezTo>
                  <a:cubicBezTo>
                    <a:pt x="1288350" y="1003156"/>
                    <a:pt x="1239535" y="1041256"/>
                    <a:pt x="1196672" y="1065068"/>
                  </a:cubicBezTo>
                  <a:cubicBezTo>
                    <a:pt x="1153810" y="1088881"/>
                    <a:pt x="1130394" y="1094437"/>
                    <a:pt x="1089516" y="1103168"/>
                  </a:cubicBezTo>
                  <a:cubicBezTo>
                    <a:pt x="1048638" y="1111899"/>
                    <a:pt x="982360" y="1121821"/>
                    <a:pt x="951404" y="1117455"/>
                  </a:cubicBezTo>
                  <a:cubicBezTo>
                    <a:pt x="920448" y="1113089"/>
                    <a:pt x="919257" y="1091261"/>
                    <a:pt x="903779" y="1076974"/>
                  </a:cubicBezTo>
                  <a:cubicBezTo>
                    <a:pt x="888301" y="1062687"/>
                    <a:pt x="883935" y="1042446"/>
                    <a:pt x="858535" y="1031730"/>
                  </a:cubicBezTo>
                  <a:cubicBezTo>
                    <a:pt x="833135" y="1021014"/>
                    <a:pt x="784320" y="1010299"/>
                    <a:pt x="751379" y="1012680"/>
                  </a:cubicBezTo>
                  <a:cubicBezTo>
                    <a:pt x="718438" y="1015061"/>
                    <a:pt x="694626" y="1028556"/>
                    <a:pt x="660891" y="1046018"/>
                  </a:cubicBezTo>
                  <a:cubicBezTo>
                    <a:pt x="627157" y="1063481"/>
                    <a:pt x="589056" y="1098008"/>
                    <a:pt x="548972" y="1117455"/>
                  </a:cubicBezTo>
                  <a:cubicBezTo>
                    <a:pt x="508888" y="1136902"/>
                    <a:pt x="467216" y="1153174"/>
                    <a:pt x="420385" y="1162699"/>
                  </a:cubicBezTo>
                  <a:cubicBezTo>
                    <a:pt x="373554" y="1172224"/>
                    <a:pt x="309657" y="1178574"/>
                    <a:pt x="267985" y="1174605"/>
                  </a:cubicBezTo>
                  <a:cubicBezTo>
                    <a:pt x="226313" y="1170636"/>
                    <a:pt x="200913" y="1153967"/>
                    <a:pt x="170354" y="1138886"/>
                  </a:cubicBezTo>
                  <a:cubicBezTo>
                    <a:pt x="139795" y="1123805"/>
                    <a:pt x="110823" y="1101580"/>
                    <a:pt x="84629" y="1084118"/>
                  </a:cubicBezTo>
                  <a:cubicBezTo>
                    <a:pt x="58435" y="1066656"/>
                    <a:pt x="46131" y="1065067"/>
                    <a:pt x="37003" y="1038873"/>
                  </a:cubicBezTo>
                  <a:cubicBezTo>
                    <a:pt x="27875" y="1012679"/>
                    <a:pt x="26288" y="972595"/>
                    <a:pt x="29859" y="926955"/>
                  </a:cubicBezTo>
                  <a:cubicBezTo>
                    <a:pt x="33431" y="881315"/>
                    <a:pt x="19539" y="815038"/>
                    <a:pt x="22714" y="757888"/>
                  </a:cubicBezTo>
                  <a:cubicBezTo>
                    <a:pt x="25889" y="700738"/>
                    <a:pt x="5652" y="640015"/>
                    <a:pt x="8430" y="588818"/>
                  </a:cubicBezTo>
                  <a:cubicBezTo>
                    <a:pt x="11208" y="537621"/>
                    <a:pt x="14380" y="497140"/>
                    <a:pt x="13189" y="462612"/>
                  </a:cubicBezTo>
                  <a:cubicBezTo>
                    <a:pt x="11998" y="428084"/>
                    <a:pt x="-17368" y="403873"/>
                    <a:pt x="15573" y="407842"/>
                  </a:cubicBezTo>
                  <a:close/>
                </a:path>
              </a:pathLst>
            </a:custGeom>
            <a:solidFill>
              <a:srgbClr val="99D8E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0220BA25-2C27-49E7-8C03-6517CA4F8BCE}"/>
                </a:ext>
              </a:extLst>
            </p:cNvPr>
            <p:cNvSpPr txBox="1"/>
            <p:nvPr/>
          </p:nvSpPr>
          <p:spPr>
            <a:xfrm>
              <a:off x="988334" y="5056661"/>
              <a:ext cx="368185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Da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ED980180-C1ED-49A0-B132-9D26B68A6383}"/>
                </a:ext>
              </a:extLst>
            </p:cNvPr>
            <p:cNvSpPr txBox="1"/>
            <p:nvPr/>
          </p:nvSpPr>
          <p:spPr>
            <a:xfrm>
              <a:off x="1066780" y="5358616"/>
              <a:ext cx="368185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Db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14300FA6-B376-4AB8-8C7D-8CD6F2EF2C61}"/>
                </a:ext>
              </a:extLst>
            </p:cNvPr>
            <p:cNvSpPr txBox="1"/>
            <p:nvPr/>
          </p:nvSpPr>
          <p:spPr>
            <a:xfrm>
              <a:off x="1031907" y="5852772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Dt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C8CF6A1-1D3A-4562-9F14-97D1E5D00D93}"/>
                </a:ext>
              </a:extLst>
            </p:cNvPr>
            <p:cNvSpPr txBox="1"/>
            <p:nvPr/>
          </p:nvSpPr>
          <p:spPr>
            <a:xfrm>
              <a:off x="1082978" y="6078310"/>
              <a:ext cx="368185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Dh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8998E51F-9A8C-483F-AADF-E5A828452A7A}"/>
                </a:ext>
              </a:extLst>
            </p:cNvPr>
            <p:cNvSpPr txBox="1"/>
            <p:nvPr/>
          </p:nvSpPr>
          <p:spPr>
            <a:xfrm>
              <a:off x="1314473" y="6434596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Ds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B1B1EEE3-05D3-4018-83F8-CB6D858374ED}"/>
                </a:ext>
              </a:extLst>
            </p:cNvPr>
            <p:cNvSpPr txBox="1"/>
            <p:nvPr/>
          </p:nvSpPr>
          <p:spPr>
            <a:xfrm rot="19440000">
              <a:off x="2789703" y="5662651"/>
              <a:ext cx="417747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Dgs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A85A453A-9987-44C3-9BF8-91737EB9A10C}"/>
                </a:ext>
              </a:extLst>
            </p:cNvPr>
            <p:cNvSpPr txBox="1"/>
            <p:nvPr/>
          </p:nvSpPr>
          <p:spPr>
            <a:xfrm rot="19200000">
              <a:off x="2766340" y="5912987"/>
              <a:ext cx="368185" cy="49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Dg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C6BB373B-79C2-44F5-B840-89102DD90055}"/>
                </a:ext>
              </a:extLst>
            </p:cNvPr>
            <p:cNvSpPr txBox="1"/>
            <p:nvPr/>
          </p:nvSpPr>
          <p:spPr>
            <a:xfrm rot="19200000">
              <a:off x="2540323" y="6286802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Sb</a:t>
              </a: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B350EDB-6191-4888-8635-BAC5F4760A3B}"/>
                </a:ext>
              </a:extLst>
            </p:cNvPr>
            <p:cNvSpPr/>
            <p:nvPr/>
          </p:nvSpPr>
          <p:spPr>
            <a:xfrm>
              <a:off x="2627067" y="5669699"/>
              <a:ext cx="1318165" cy="1024662"/>
            </a:xfrm>
            <a:custGeom>
              <a:avLst/>
              <a:gdLst>
                <a:gd name="connsiteX0" fmla="*/ 1119640 w 1536534"/>
                <a:gd name="connsiteY0" fmla="*/ 294829 h 1140613"/>
                <a:gd name="connsiteX1" fmla="*/ 1398246 w 1536534"/>
                <a:gd name="connsiteY1" fmla="*/ 13841 h 1140613"/>
                <a:gd name="connsiteX2" fmla="*/ 1498258 w 1536534"/>
                <a:gd name="connsiteY2" fmla="*/ 56704 h 1140613"/>
                <a:gd name="connsiteX3" fmla="*/ 1514927 w 1536534"/>
                <a:gd name="connsiteY3" fmla="*/ 175766 h 1140613"/>
                <a:gd name="connsiteX4" fmla="*/ 1531596 w 1536534"/>
                <a:gd name="connsiteY4" fmla="*/ 223391 h 1140613"/>
                <a:gd name="connsiteX5" fmla="*/ 1419677 w 1536534"/>
                <a:gd name="connsiteY5" fmla="*/ 361504 h 1140613"/>
                <a:gd name="connsiteX6" fmla="*/ 1293471 w 1536534"/>
                <a:gd name="connsiteY6" fmla="*/ 482948 h 1140613"/>
                <a:gd name="connsiteX7" fmla="*/ 1110115 w 1536534"/>
                <a:gd name="connsiteY7" fmla="*/ 659160 h 1140613"/>
                <a:gd name="connsiteX8" fmla="*/ 921996 w 1536534"/>
                <a:gd name="connsiteY8" fmla="*/ 806798 h 1140613"/>
                <a:gd name="connsiteX9" fmla="*/ 698158 w 1536534"/>
                <a:gd name="connsiteY9" fmla="*/ 954435 h 1140613"/>
                <a:gd name="connsiteX10" fmla="*/ 521946 w 1536534"/>
                <a:gd name="connsiteY10" fmla="*/ 1059210 h 1140613"/>
                <a:gd name="connsiteX11" fmla="*/ 405265 w 1536534"/>
                <a:gd name="connsiteY11" fmla="*/ 1133029 h 1140613"/>
                <a:gd name="connsiteX12" fmla="*/ 376690 w 1536534"/>
                <a:gd name="connsiteY12" fmla="*/ 1133029 h 1140613"/>
                <a:gd name="connsiteX13" fmla="*/ 24265 w 1536534"/>
                <a:gd name="connsiteY13" fmla="*/ 1133029 h 1140613"/>
                <a:gd name="connsiteX14" fmla="*/ 93321 w 1536534"/>
                <a:gd name="connsiteY14" fmla="*/ 1030635 h 1140613"/>
                <a:gd name="connsiteX15" fmla="*/ 595765 w 1536534"/>
                <a:gd name="connsiteY15" fmla="*/ 668685 h 1140613"/>
                <a:gd name="connsiteX16" fmla="*/ 917233 w 1536534"/>
                <a:gd name="connsiteY16" fmla="*/ 463898 h 1140613"/>
                <a:gd name="connsiteX17" fmla="*/ 993433 w 1536534"/>
                <a:gd name="connsiteY17" fmla="*/ 406748 h 1140613"/>
                <a:gd name="connsiteX18" fmla="*/ 1119640 w 1536534"/>
                <a:gd name="connsiteY18" fmla="*/ 294829 h 11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36534" h="1140613">
                  <a:moveTo>
                    <a:pt x="1119640" y="294829"/>
                  </a:moveTo>
                  <a:cubicBezTo>
                    <a:pt x="1187109" y="229345"/>
                    <a:pt x="1335143" y="53528"/>
                    <a:pt x="1398246" y="13841"/>
                  </a:cubicBezTo>
                  <a:cubicBezTo>
                    <a:pt x="1461349" y="-25846"/>
                    <a:pt x="1478811" y="29717"/>
                    <a:pt x="1498258" y="56704"/>
                  </a:cubicBezTo>
                  <a:cubicBezTo>
                    <a:pt x="1517705" y="83691"/>
                    <a:pt x="1509371" y="147985"/>
                    <a:pt x="1514927" y="175766"/>
                  </a:cubicBezTo>
                  <a:cubicBezTo>
                    <a:pt x="1520483" y="203547"/>
                    <a:pt x="1547471" y="192435"/>
                    <a:pt x="1531596" y="223391"/>
                  </a:cubicBezTo>
                  <a:cubicBezTo>
                    <a:pt x="1515721" y="254347"/>
                    <a:pt x="1459364" y="318245"/>
                    <a:pt x="1419677" y="361504"/>
                  </a:cubicBezTo>
                  <a:cubicBezTo>
                    <a:pt x="1379990" y="404763"/>
                    <a:pt x="1293471" y="482948"/>
                    <a:pt x="1293471" y="482948"/>
                  </a:cubicBezTo>
                  <a:cubicBezTo>
                    <a:pt x="1241877" y="532557"/>
                    <a:pt x="1172027" y="605185"/>
                    <a:pt x="1110115" y="659160"/>
                  </a:cubicBezTo>
                  <a:cubicBezTo>
                    <a:pt x="1048203" y="713135"/>
                    <a:pt x="990655" y="757586"/>
                    <a:pt x="921996" y="806798"/>
                  </a:cubicBezTo>
                  <a:cubicBezTo>
                    <a:pt x="853336" y="856011"/>
                    <a:pt x="764833" y="912366"/>
                    <a:pt x="698158" y="954435"/>
                  </a:cubicBezTo>
                  <a:cubicBezTo>
                    <a:pt x="631483" y="996504"/>
                    <a:pt x="570761" y="1029444"/>
                    <a:pt x="521946" y="1059210"/>
                  </a:cubicBezTo>
                  <a:cubicBezTo>
                    <a:pt x="473131" y="1088976"/>
                    <a:pt x="429474" y="1120726"/>
                    <a:pt x="405265" y="1133029"/>
                  </a:cubicBezTo>
                  <a:cubicBezTo>
                    <a:pt x="381056" y="1145332"/>
                    <a:pt x="376690" y="1133029"/>
                    <a:pt x="376690" y="1133029"/>
                  </a:cubicBezTo>
                  <a:cubicBezTo>
                    <a:pt x="313190" y="1133029"/>
                    <a:pt x="71493" y="1150095"/>
                    <a:pt x="24265" y="1133029"/>
                  </a:cubicBezTo>
                  <a:cubicBezTo>
                    <a:pt x="-22963" y="1115963"/>
                    <a:pt x="-1929" y="1108026"/>
                    <a:pt x="93321" y="1030635"/>
                  </a:cubicBezTo>
                  <a:cubicBezTo>
                    <a:pt x="188571" y="953244"/>
                    <a:pt x="458446" y="763141"/>
                    <a:pt x="595765" y="668685"/>
                  </a:cubicBezTo>
                  <a:cubicBezTo>
                    <a:pt x="733084" y="574229"/>
                    <a:pt x="850955" y="507554"/>
                    <a:pt x="917233" y="463898"/>
                  </a:cubicBezTo>
                  <a:cubicBezTo>
                    <a:pt x="983511" y="420242"/>
                    <a:pt x="960889" y="433735"/>
                    <a:pt x="993433" y="406748"/>
                  </a:cubicBezTo>
                  <a:cubicBezTo>
                    <a:pt x="1025977" y="379761"/>
                    <a:pt x="1052171" y="360313"/>
                    <a:pt x="1119640" y="294829"/>
                  </a:cubicBezTo>
                  <a:close/>
                </a:path>
              </a:pathLst>
            </a:custGeom>
            <a:solidFill>
              <a:srgbClr val="C6BE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0E2AB488-9EB3-47B2-9BC1-2A56AEC840F6}"/>
                </a:ext>
              </a:extLst>
            </p:cNvPr>
            <p:cNvSpPr txBox="1"/>
            <p:nvPr/>
          </p:nvSpPr>
          <p:spPr>
            <a:xfrm rot="19200000">
              <a:off x="2914555" y="6294339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Sk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1F5036C9-8B0D-4DD4-BB3E-C1296D74F85B}"/>
                </a:ext>
              </a:extLst>
            </p:cNvPr>
            <p:cNvSpPr txBox="1"/>
            <p:nvPr/>
          </p:nvSpPr>
          <p:spPr>
            <a:xfrm rot="19200000">
              <a:off x="3277023" y="6328561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3E8C919-D141-44B1-A4DE-358FC217EF4D}"/>
                </a:ext>
              </a:extLst>
            </p:cNvPr>
            <p:cNvSpPr/>
            <p:nvPr/>
          </p:nvSpPr>
          <p:spPr>
            <a:xfrm>
              <a:off x="563256" y="4473183"/>
              <a:ext cx="3327956" cy="1212525"/>
            </a:xfrm>
            <a:custGeom>
              <a:avLst/>
              <a:gdLst>
                <a:gd name="connsiteX0" fmla="*/ 0 w 3833769"/>
                <a:gd name="connsiteY0" fmla="*/ 0 h 1384183"/>
                <a:gd name="connsiteX1" fmla="*/ 771787 w 3833769"/>
                <a:gd name="connsiteY1" fmla="*/ 436227 h 1384183"/>
                <a:gd name="connsiteX2" fmla="*/ 1719743 w 3833769"/>
                <a:gd name="connsiteY2" fmla="*/ 822121 h 1384183"/>
                <a:gd name="connsiteX3" fmla="*/ 2659310 w 3833769"/>
                <a:gd name="connsiteY3" fmla="*/ 1115735 h 1384183"/>
                <a:gd name="connsiteX4" fmla="*/ 3288485 w 3833769"/>
                <a:gd name="connsiteY4" fmla="*/ 1291904 h 1384183"/>
                <a:gd name="connsiteX5" fmla="*/ 3833769 w 3833769"/>
                <a:gd name="connsiteY5" fmla="*/ 1384183 h 138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3769" h="1384183">
                  <a:moveTo>
                    <a:pt x="0" y="0"/>
                  </a:moveTo>
                  <a:cubicBezTo>
                    <a:pt x="242581" y="149603"/>
                    <a:pt x="485163" y="299207"/>
                    <a:pt x="771787" y="436227"/>
                  </a:cubicBezTo>
                  <a:cubicBezTo>
                    <a:pt x="1058411" y="573247"/>
                    <a:pt x="1405156" y="708870"/>
                    <a:pt x="1719743" y="822121"/>
                  </a:cubicBezTo>
                  <a:cubicBezTo>
                    <a:pt x="2034330" y="935372"/>
                    <a:pt x="2397853" y="1037438"/>
                    <a:pt x="2659310" y="1115735"/>
                  </a:cubicBezTo>
                  <a:cubicBezTo>
                    <a:pt x="2920767" y="1194032"/>
                    <a:pt x="3092742" y="1247163"/>
                    <a:pt x="3288485" y="1291904"/>
                  </a:cubicBezTo>
                  <a:cubicBezTo>
                    <a:pt x="3484228" y="1336645"/>
                    <a:pt x="3658998" y="1360414"/>
                    <a:pt x="3833769" y="1384183"/>
                  </a:cubicBezTo>
                </a:path>
              </a:pathLst>
            </a:cu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EC7A3CF-5744-45DD-A2E4-EF72E1EC2EDD}"/>
                </a:ext>
              </a:extLst>
            </p:cNvPr>
            <p:cNvSpPr/>
            <p:nvPr/>
          </p:nvSpPr>
          <p:spPr>
            <a:xfrm>
              <a:off x="3737031" y="4164198"/>
              <a:ext cx="439004" cy="2532162"/>
            </a:xfrm>
            <a:custGeom>
              <a:avLst/>
              <a:gdLst>
                <a:gd name="connsiteX0" fmla="*/ 0 w 511729"/>
                <a:gd name="connsiteY0" fmla="*/ 0 h 2818701"/>
                <a:gd name="connsiteX1" fmla="*/ 109057 w 511729"/>
                <a:gd name="connsiteY1" fmla="*/ 922789 h 2818701"/>
                <a:gd name="connsiteX2" fmla="*/ 151002 w 511729"/>
                <a:gd name="connsiteY2" fmla="*/ 1409350 h 2818701"/>
                <a:gd name="connsiteX3" fmla="*/ 285226 w 511729"/>
                <a:gd name="connsiteY3" fmla="*/ 2155970 h 2818701"/>
                <a:gd name="connsiteX4" fmla="*/ 453006 w 511729"/>
                <a:gd name="connsiteY4" fmla="*/ 2676088 h 2818701"/>
                <a:gd name="connsiteX5" fmla="*/ 511729 w 511729"/>
                <a:gd name="connsiteY5" fmla="*/ 2818701 h 281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729" h="2818701">
                  <a:moveTo>
                    <a:pt x="0" y="0"/>
                  </a:moveTo>
                  <a:cubicBezTo>
                    <a:pt x="41945" y="343948"/>
                    <a:pt x="83890" y="687897"/>
                    <a:pt x="109057" y="922789"/>
                  </a:cubicBezTo>
                  <a:cubicBezTo>
                    <a:pt x="134224" y="1157681"/>
                    <a:pt x="121641" y="1203820"/>
                    <a:pt x="151002" y="1409350"/>
                  </a:cubicBezTo>
                  <a:cubicBezTo>
                    <a:pt x="180363" y="1614880"/>
                    <a:pt x="234892" y="1944847"/>
                    <a:pt x="285226" y="2155970"/>
                  </a:cubicBezTo>
                  <a:cubicBezTo>
                    <a:pt x="335560" y="2367093"/>
                    <a:pt x="415256" y="2565633"/>
                    <a:pt x="453006" y="2676088"/>
                  </a:cubicBezTo>
                  <a:cubicBezTo>
                    <a:pt x="490757" y="2786543"/>
                    <a:pt x="501243" y="2802622"/>
                    <a:pt x="511729" y="2818701"/>
                  </a:cubicBezTo>
                </a:path>
              </a:pathLst>
            </a:cu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1F47615D-4E03-485E-A7A2-44062A544AC7}"/>
                </a:ext>
              </a:extLst>
            </p:cNvPr>
            <p:cNvSpPr/>
            <p:nvPr/>
          </p:nvSpPr>
          <p:spPr>
            <a:xfrm>
              <a:off x="504952" y="5205484"/>
              <a:ext cx="50286" cy="61360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60877A72-DAB2-4E8A-BD4C-A90DE1D626FC}"/>
                </a:ext>
              </a:extLst>
            </p:cNvPr>
            <p:cNvSpPr/>
            <p:nvPr/>
          </p:nvSpPr>
          <p:spPr>
            <a:xfrm>
              <a:off x="431411" y="5819084"/>
              <a:ext cx="119938" cy="8913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F1D95B0-33FB-4FD3-B48B-34DD0C5D72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4456" y="4318689"/>
              <a:ext cx="7009652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C6F9CC8-B01D-4C6B-91AB-BD8964CE7E8C}"/>
                </a:ext>
              </a:extLst>
            </p:cNvPr>
            <p:cNvCxnSpPr>
              <a:cxnSpLocks/>
            </p:cNvCxnSpPr>
            <p:nvPr/>
          </p:nvCxnSpPr>
          <p:spPr>
            <a:xfrm>
              <a:off x="556373" y="4209415"/>
              <a:ext cx="0" cy="2479408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4334113-0A2B-4BDF-9DC0-A3A844590D43}"/>
                </a:ext>
              </a:extLst>
            </p:cNvPr>
            <p:cNvSpPr/>
            <p:nvPr/>
          </p:nvSpPr>
          <p:spPr>
            <a:xfrm>
              <a:off x="3105890" y="2618765"/>
              <a:ext cx="67029" cy="701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99B50277-BF0F-4FDF-963D-2E1EA9964B7B}"/>
                </a:ext>
              </a:extLst>
            </p:cNvPr>
            <p:cNvSpPr/>
            <p:nvPr/>
          </p:nvSpPr>
          <p:spPr>
            <a:xfrm>
              <a:off x="4419507" y="5519166"/>
              <a:ext cx="67029" cy="701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Speech Bubble: Rectangle with Corners Rounded 91">
              <a:extLst>
                <a:ext uri="{FF2B5EF4-FFF2-40B4-BE49-F238E27FC236}">
                  <a16:creationId xmlns:a16="http://schemas.microsoft.com/office/drawing/2014/main" id="{F44B2962-66B1-4790-A6F5-1BA374D474D9}"/>
                </a:ext>
              </a:extLst>
            </p:cNvPr>
            <p:cNvSpPr/>
            <p:nvPr/>
          </p:nvSpPr>
          <p:spPr>
            <a:xfrm>
              <a:off x="4348121" y="4418957"/>
              <a:ext cx="913990" cy="470032"/>
            </a:xfrm>
            <a:prstGeom prst="wedgeRoundRectCallout">
              <a:avLst>
                <a:gd name="adj1" fmla="val -37838"/>
                <a:gd name="adj2" fmla="val 189389"/>
                <a:gd name="adj3" fmla="val 16667"/>
              </a:avLst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6D31D9B5-C534-43E5-9A12-1C705DC2E617}"/>
                </a:ext>
              </a:extLst>
            </p:cNvPr>
            <p:cNvSpPr txBox="1"/>
            <p:nvPr/>
          </p:nvSpPr>
          <p:spPr>
            <a:xfrm rot="1560000">
              <a:off x="894309" y="4542260"/>
              <a:ext cx="732058" cy="359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0C6D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Thrust</a:t>
              </a:r>
            </a:p>
          </p:txBody>
        </p: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F42FF031-3174-44D8-B896-1EDC04CC8E47}"/>
                </a:ext>
              </a:extLst>
            </p:cNvPr>
            <p:cNvCxnSpPr>
              <a:cxnSpLocks/>
            </p:cNvCxnSpPr>
            <p:nvPr/>
          </p:nvCxnSpPr>
          <p:spPr>
            <a:xfrm>
              <a:off x="622937" y="4583536"/>
              <a:ext cx="206423" cy="128115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D72BD0C2-7053-4CE8-B179-D8E0C52437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6058" y="4458004"/>
              <a:ext cx="238693" cy="136907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42EF0706-DD66-406F-84E5-C338EC592646}"/>
                </a:ext>
              </a:extLst>
            </p:cNvPr>
            <p:cNvCxnSpPr>
              <a:cxnSpLocks/>
            </p:cNvCxnSpPr>
            <p:nvPr/>
          </p:nvCxnSpPr>
          <p:spPr>
            <a:xfrm rot="3180000">
              <a:off x="3749866" y="4474634"/>
              <a:ext cx="216159" cy="122346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1981DF7C-12ED-4181-AF4D-FD1014EED195}"/>
                </a:ext>
              </a:extLst>
            </p:cNvPr>
            <p:cNvCxnSpPr>
              <a:cxnSpLocks/>
            </p:cNvCxnSpPr>
            <p:nvPr/>
          </p:nvCxnSpPr>
          <p:spPr>
            <a:xfrm rot="13920000">
              <a:off x="3591537" y="4482171"/>
              <a:ext cx="216159" cy="122346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F8999A5-1B7C-4008-B11C-0481587CF7EA}"/>
                </a:ext>
              </a:extLst>
            </p:cNvPr>
            <p:cNvSpPr txBox="1"/>
            <p:nvPr/>
          </p:nvSpPr>
          <p:spPr>
            <a:xfrm>
              <a:off x="3268141" y="1741533"/>
              <a:ext cx="10605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Duiwelskloof Lodge</a:t>
              </a:r>
            </a:p>
          </p:txBody>
        </p:sp>
        <p:sp>
          <p:nvSpPr>
            <p:cNvPr id="4" name="Speech Bubble: Rectangle with Corners Rounded 3">
              <a:extLst>
                <a:ext uri="{FF2B5EF4-FFF2-40B4-BE49-F238E27FC236}">
                  <a16:creationId xmlns:a16="http://schemas.microsoft.com/office/drawing/2014/main" id="{E3E475C2-22FF-4ADF-BF25-7B42F9427F05}"/>
                </a:ext>
              </a:extLst>
            </p:cNvPr>
            <p:cNvSpPr/>
            <p:nvPr/>
          </p:nvSpPr>
          <p:spPr>
            <a:xfrm>
              <a:off x="3353579" y="1772584"/>
              <a:ext cx="942399" cy="412560"/>
            </a:xfrm>
            <a:prstGeom prst="wedgeRoundRectCallout">
              <a:avLst>
                <a:gd name="adj1" fmla="val -67116"/>
                <a:gd name="adj2" fmla="val 155998"/>
                <a:gd name="adj3" fmla="val 16667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41A76E87-0312-498E-9040-9B8BA6E7711B}"/>
                </a:ext>
              </a:extLst>
            </p:cNvPr>
            <p:cNvSpPr/>
            <p:nvPr/>
          </p:nvSpPr>
          <p:spPr>
            <a:xfrm>
              <a:off x="3519105" y="4584471"/>
              <a:ext cx="3969544" cy="734917"/>
            </a:xfrm>
            <a:custGeom>
              <a:avLst/>
              <a:gdLst>
                <a:gd name="connsiteX0" fmla="*/ 0 w 3914775"/>
                <a:gd name="connsiteY0" fmla="*/ 538162 h 684810"/>
                <a:gd name="connsiteX1" fmla="*/ 190500 w 3914775"/>
                <a:gd name="connsiteY1" fmla="*/ 585787 h 684810"/>
                <a:gd name="connsiteX2" fmla="*/ 381000 w 3914775"/>
                <a:gd name="connsiteY2" fmla="*/ 604837 h 684810"/>
                <a:gd name="connsiteX3" fmla="*/ 647700 w 3914775"/>
                <a:gd name="connsiteY3" fmla="*/ 666750 h 684810"/>
                <a:gd name="connsiteX4" fmla="*/ 795338 w 3914775"/>
                <a:gd name="connsiteY4" fmla="*/ 681037 h 684810"/>
                <a:gd name="connsiteX5" fmla="*/ 923925 w 3914775"/>
                <a:gd name="connsiteY5" fmla="*/ 681037 h 684810"/>
                <a:gd name="connsiteX6" fmla="*/ 1190625 w 3914775"/>
                <a:gd name="connsiteY6" fmla="*/ 638175 h 684810"/>
                <a:gd name="connsiteX7" fmla="*/ 1323975 w 3914775"/>
                <a:gd name="connsiteY7" fmla="*/ 595312 h 684810"/>
                <a:gd name="connsiteX8" fmla="*/ 1619250 w 3914775"/>
                <a:gd name="connsiteY8" fmla="*/ 557212 h 684810"/>
                <a:gd name="connsiteX9" fmla="*/ 1857375 w 3914775"/>
                <a:gd name="connsiteY9" fmla="*/ 514350 h 684810"/>
                <a:gd name="connsiteX10" fmla="*/ 2157413 w 3914775"/>
                <a:gd name="connsiteY10" fmla="*/ 471487 h 684810"/>
                <a:gd name="connsiteX11" fmla="*/ 2452688 w 3914775"/>
                <a:gd name="connsiteY11" fmla="*/ 404812 h 684810"/>
                <a:gd name="connsiteX12" fmla="*/ 2762250 w 3914775"/>
                <a:gd name="connsiteY12" fmla="*/ 304800 h 684810"/>
                <a:gd name="connsiteX13" fmla="*/ 3138488 w 3914775"/>
                <a:gd name="connsiteY13" fmla="*/ 214312 h 684810"/>
                <a:gd name="connsiteX14" fmla="*/ 3324225 w 3914775"/>
                <a:gd name="connsiteY14" fmla="*/ 176212 h 684810"/>
                <a:gd name="connsiteX15" fmla="*/ 3581400 w 3914775"/>
                <a:gd name="connsiteY15" fmla="*/ 128587 h 684810"/>
                <a:gd name="connsiteX16" fmla="*/ 3714750 w 3914775"/>
                <a:gd name="connsiteY16" fmla="*/ 61912 h 684810"/>
                <a:gd name="connsiteX17" fmla="*/ 3848100 w 3914775"/>
                <a:gd name="connsiteY17" fmla="*/ 14287 h 684810"/>
                <a:gd name="connsiteX18" fmla="*/ 3914775 w 3914775"/>
                <a:gd name="connsiteY18" fmla="*/ 0 h 684810"/>
                <a:gd name="connsiteX19" fmla="*/ 3914775 w 3914775"/>
                <a:gd name="connsiteY19" fmla="*/ 0 h 684810"/>
                <a:gd name="connsiteX0" fmla="*/ 0 w 3914775"/>
                <a:gd name="connsiteY0" fmla="*/ 538162 h 685850"/>
                <a:gd name="connsiteX1" fmla="*/ 190500 w 3914775"/>
                <a:gd name="connsiteY1" fmla="*/ 585787 h 685850"/>
                <a:gd name="connsiteX2" fmla="*/ 381000 w 3914775"/>
                <a:gd name="connsiteY2" fmla="*/ 604837 h 685850"/>
                <a:gd name="connsiteX3" fmla="*/ 647700 w 3914775"/>
                <a:gd name="connsiteY3" fmla="*/ 666750 h 685850"/>
                <a:gd name="connsiteX4" fmla="*/ 795338 w 3914775"/>
                <a:gd name="connsiteY4" fmla="*/ 681037 h 685850"/>
                <a:gd name="connsiteX5" fmla="*/ 923925 w 3914775"/>
                <a:gd name="connsiteY5" fmla="*/ 681037 h 685850"/>
                <a:gd name="connsiteX6" fmla="*/ 1185862 w 3914775"/>
                <a:gd name="connsiteY6" fmla="*/ 623887 h 685850"/>
                <a:gd name="connsiteX7" fmla="*/ 1323975 w 3914775"/>
                <a:gd name="connsiteY7" fmla="*/ 595312 h 685850"/>
                <a:gd name="connsiteX8" fmla="*/ 1619250 w 3914775"/>
                <a:gd name="connsiteY8" fmla="*/ 557212 h 685850"/>
                <a:gd name="connsiteX9" fmla="*/ 1857375 w 3914775"/>
                <a:gd name="connsiteY9" fmla="*/ 514350 h 685850"/>
                <a:gd name="connsiteX10" fmla="*/ 2157413 w 3914775"/>
                <a:gd name="connsiteY10" fmla="*/ 471487 h 685850"/>
                <a:gd name="connsiteX11" fmla="*/ 2452688 w 3914775"/>
                <a:gd name="connsiteY11" fmla="*/ 404812 h 685850"/>
                <a:gd name="connsiteX12" fmla="*/ 2762250 w 3914775"/>
                <a:gd name="connsiteY12" fmla="*/ 304800 h 685850"/>
                <a:gd name="connsiteX13" fmla="*/ 3138488 w 3914775"/>
                <a:gd name="connsiteY13" fmla="*/ 214312 h 685850"/>
                <a:gd name="connsiteX14" fmla="*/ 3324225 w 3914775"/>
                <a:gd name="connsiteY14" fmla="*/ 176212 h 685850"/>
                <a:gd name="connsiteX15" fmla="*/ 3581400 w 3914775"/>
                <a:gd name="connsiteY15" fmla="*/ 128587 h 685850"/>
                <a:gd name="connsiteX16" fmla="*/ 3714750 w 3914775"/>
                <a:gd name="connsiteY16" fmla="*/ 61912 h 685850"/>
                <a:gd name="connsiteX17" fmla="*/ 3848100 w 3914775"/>
                <a:gd name="connsiteY17" fmla="*/ 14287 h 685850"/>
                <a:gd name="connsiteX18" fmla="*/ 3914775 w 3914775"/>
                <a:gd name="connsiteY18" fmla="*/ 0 h 685850"/>
                <a:gd name="connsiteX19" fmla="*/ 3914775 w 3914775"/>
                <a:gd name="connsiteY19" fmla="*/ 0 h 685850"/>
                <a:gd name="connsiteX0" fmla="*/ 0 w 3914775"/>
                <a:gd name="connsiteY0" fmla="*/ 538162 h 685850"/>
                <a:gd name="connsiteX1" fmla="*/ 190500 w 3914775"/>
                <a:gd name="connsiteY1" fmla="*/ 585787 h 685850"/>
                <a:gd name="connsiteX2" fmla="*/ 381000 w 3914775"/>
                <a:gd name="connsiteY2" fmla="*/ 604837 h 685850"/>
                <a:gd name="connsiteX3" fmla="*/ 647700 w 3914775"/>
                <a:gd name="connsiteY3" fmla="*/ 666750 h 685850"/>
                <a:gd name="connsiteX4" fmla="*/ 795338 w 3914775"/>
                <a:gd name="connsiteY4" fmla="*/ 681037 h 685850"/>
                <a:gd name="connsiteX5" fmla="*/ 923925 w 3914775"/>
                <a:gd name="connsiteY5" fmla="*/ 681037 h 685850"/>
                <a:gd name="connsiteX6" fmla="*/ 1185862 w 3914775"/>
                <a:gd name="connsiteY6" fmla="*/ 623887 h 685850"/>
                <a:gd name="connsiteX7" fmla="*/ 1323975 w 3914775"/>
                <a:gd name="connsiteY7" fmla="*/ 595312 h 685850"/>
                <a:gd name="connsiteX8" fmla="*/ 1583531 w 3914775"/>
                <a:gd name="connsiteY8" fmla="*/ 550068 h 685850"/>
                <a:gd name="connsiteX9" fmla="*/ 1857375 w 3914775"/>
                <a:gd name="connsiteY9" fmla="*/ 514350 h 685850"/>
                <a:gd name="connsiteX10" fmla="*/ 2157413 w 3914775"/>
                <a:gd name="connsiteY10" fmla="*/ 471487 h 685850"/>
                <a:gd name="connsiteX11" fmla="*/ 2452688 w 3914775"/>
                <a:gd name="connsiteY11" fmla="*/ 404812 h 685850"/>
                <a:gd name="connsiteX12" fmla="*/ 2762250 w 3914775"/>
                <a:gd name="connsiteY12" fmla="*/ 304800 h 685850"/>
                <a:gd name="connsiteX13" fmla="*/ 3138488 w 3914775"/>
                <a:gd name="connsiteY13" fmla="*/ 214312 h 685850"/>
                <a:gd name="connsiteX14" fmla="*/ 3324225 w 3914775"/>
                <a:gd name="connsiteY14" fmla="*/ 176212 h 685850"/>
                <a:gd name="connsiteX15" fmla="*/ 3581400 w 3914775"/>
                <a:gd name="connsiteY15" fmla="*/ 128587 h 685850"/>
                <a:gd name="connsiteX16" fmla="*/ 3714750 w 3914775"/>
                <a:gd name="connsiteY16" fmla="*/ 61912 h 685850"/>
                <a:gd name="connsiteX17" fmla="*/ 3848100 w 3914775"/>
                <a:gd name="connsiteY17" fmla="*/ 14287 h 685850"/>
                <a:gd name="connsiteX18" fmla="*/ 3914775 w 3914775"/>
                <a:gd name="connsiteY18" fmla="*/ 0 h 685850"/>
                <a:gd name="connsiteX19" fmla="*/ 3914775 w 3914775"/>
                <a:gd name="connsiteY19" fmla="*/ 0 h 685850"/>
                <a:gd name="connsiteX0" fmla="*/ 0 w 3914775"/>
                <a:gd name="connsiteY0" fmla="*/ 538162 h 685850"/>
                <a:gd name="connsiteX1" fmla="*/ 190500 w 3914775"/>
                <a:gd name="connsiteY1" fmla="*/ 585787 h 685850"/>
                <a:gd name="connsiteX2" fmla="*/ 381000 w 3914775"/>
                <a:gd name="connsiteY2" fmla="*/ 604837 h 685850"/>
                <a:gd name="connsiteX3" fmla="*/ 647700 w 3914775"/>
                <a:gd name="connsiteY3" fmla="*/ 666750 h 685850"/>
                <a:gd name="connsiteX4" fmla="*/ 795338 w 3914775"/>
                <a:gd name="connsiteY4" fmla="*/ 681037 h 685850"/>
                <a:gd name="connsiteX5" fmla="*/ 923925 w 3914775"/>
                <a:gd name="connsiteY5" fmla="*/ 681037 h 685850"/>
                <a:gd name="connsiteX6" fmla="*/ 1185862 w 3914775"/>
                <a:gd name="connsiteY6" fmla="*/ 623887 h 685850"/>
                <a:gd name="connsiteX7" fmla="*/ 1323975 w 3914775"/>
                <a:gd name="connsiteY7" fmla="*/ 595312 h 685850"/>
                <a:gd name="connsiteX8" fmla="*/ 1583531 w 3914775"/>
                <a:gd name="connsiteY8" fmla="*/ 550068 h 685850"/>
                <a:gd name="connsiteX9" fmla="*/ 1895475 w 3914775"/>
                <a:gd name="connsiteY9" fmla="*/ 526256 h 685850"/>
                <a:gd name="connsiteX10" fmla="*/ 2157413 w 3914775"/>
                <a:gd name="connsiteY10" fmla="*/ 471487 h 685850"/>
                <a:gd name="connsiteX11" fmla="*/ 2452688 w 3914775"/>
                <a:gd name="connsiteY11" fmla="*/ 404812 h 685850"/>
                <a:gd name="connsiteX12" fmla="*/ 2762250 w 3914775"/>
                <a:gd name="connsiteY12" fmla="*/ 304800 h 685850"/>
                <a:gd name="connsiteX13" fmla="*/ 3138488 w 3914775"/>
                <a:gd name="connsiteY13" fmla="*/ 214312 h 685850"/>
                <a:gd name="connsiteX14" fmla="*/ 3324225 w 3914775"/>
                <a:gd name="connsiteY14" fmla="*/ 176212 h 685850"/>
                <a:gd name="connsiteX15" fmla="*/ 3581400 w 3914775"/>
                <a:gd name="connsiteY15" fmla="*/ 128587 h 685850"/>
                <a:gd name="connsiteX16" fmla="*/ 3714750 w 3914775"/>
                <a:gd name="connsiteY16" fmla="*/ 61912 h 685850"/>
                <a:gd name="connsiteX17" fmla="*/ 3848100 w 3914775"/>
                <a:gd name="connsiteY17" fmla="*/ 14287 h 685850"/>
                <a:gd name="connsiteX18" fmla="*/ 3914775 w 3914775"/>
                <a:gd name="connsiteY18" fmla="*/ 0 h 685850"/>
                <a:gd name="connsiteX19" fmla="*/ 3914775 w 3914775"/>
                <a:gd name="connsiteY19" fmla="*/ 0 h 685850"/>
                <a:gd name="connsiteX0" fmla="*/ 0 w 3914775"/>
                <a:gd name="connsiteY0" fmla="*/ 538162 h 685850"/>
                <a:gd name="connsiteX1" fmla="*/ 190500 w 3914775"/>
                <a:gd name="connsiteY1" fmla="*/ 585787 h 685850"/>
                <a:gd name="connsiteX2" fmla="*/ 381000 w 3914775"/>
                <a:gd name="connsiteY2" fmla="*/ 604837 h 685850"/>
                <a:gd name="connsiteX3" fmla="*/ 647700 w 3914775"/>
                <a:gd name="connsiteY3" fmla="*/ 666750 h 685850"/>
                <a:gd name="connsiteX4" fmla="*/ 795338 w 3914775"/>
                <a:gd name="connsiteY4" fmla="*/ 681037 h 685850"/>
                <a:gd name="connsiteX5" fmla="*/ 923925 w 3914775"/>
                <a:gd name="connsiteY5" fmla="*/ 681037 h 685850"/>
                <a:gd name="connsiteX6" fmla="*/ 1185862 w 3914775"/>
                <a:gd name="connsiteY6" fmla="*/ 623887 h 685850"/>
                <a:gd name="connsiteX7" fmla="*/ 1323975 w 3914775"/>
                <a:gd name="connsiteY7" fmla="*/ 595312 h 685850"/>
                <a:gd name="connsiteX8" fmla="*/ 1583531 w 3914775"/>
                <a:gd name="connsiteY8" fmla="*/ 550068 h 685850"/>
                <a:gd name="connsiteX9" fmla="*/ 1895475 w 3914775"/>
                <a:gd name="connsiteY9" fmla="*/ 526256 h 685850"/>
                <a:gd name="connsiteX10" fmla="*/ 2190751 w 3914775"/>
                <a:gd name="connsiteY10" fmla="*/ 473869 h 685850"/>
                <a:gd name="connsiteX11" fmla="*/ 2452688 w 3914775"/>
                <a:gd name="connsiteY11" fmla="*/ 404812 h 685850"/>
                <a:gd name="connsiteX12" fmla="*/ 2762250 w 3914775"/>
                <a:gd name="connsiteY12" fmla="*/ 304800 h 685850"/>
                <a:gd name="connsiteX13" fmla="*/ 3138488 w 3914775"/>
                <a:gd name="connsiteY13" fmla="*/ 214312 h 685850"/>
                <a:gd name="connsiteX14" fmla="*/ 3324225 w 3914775"/>
                <a:gd name="connsiteY14" fmla="*/ 176212 h 685850"/>
                <a:gd name="connsiteX15" fmla="*/ 3581400 w 3914775"/>
                <a:gd name="connsiteY15" fmla="*/ 128587 h 685850"/>
                <a:gd name="connsiteX16" fmla="*/ 3714750 w 3914775"/>
                <a:gd name="connsiteY16" fmla="*/ 61912 h 685850"/>
                <a:gd name="connsiteX17" fmla="*/ 3848100 w 3914775"/>
                <a:gd name="connsiteY17" fmla="*/ 14287 h 685850"/>
                <a:gd name="connsiteX18" fmla="*/ 3914775 w 3914775"/>
                <a:gd name="connsiteY18" fmla="*/ 0 h 685850"/>
                <a:gd name="connsiteX19" fmla="*/ 3914775 w 3914775"/>
                <a:gd name="connsiteY19" fmla="*/ 0 h 685850"/>
                <a:gd name="connsiteX0" fmla="*/ 0 w 3914775"/>
                <a:gd name="connsiteY0" fmla="*/ 538162 h 722946"/>
                <a:gd name="connsiteX1" fmla="*/ 190500 w 3914775"/>
                <a:gd name="connsiteY1" fmla="*/ 585787 h 722946"/>
                <a:gd name="connsiteX2" fmla="*/ 381000 w 3914775"/>
                <a:gd name="connsiteY2" fmla="*/ 604837 h 722946"/>
                <a:gd name="connsiteX3" fmla="*/ 647700 w 3914775"/>
                <a:gd name="connsiteY3" fmla="*/ 666750 h 722946"/>
                <a:gd name="connsiteX4" fmla="*/ 795338 w 3914775"/>
                <a:gd name="connsiteY4" fmla="*/ 681037 h 722946"/>
                <a:gd name="connsiteX5" fmla="*/ 926306 w 3914775"/>
                <a:gd name="connsiteY5" fmla="*/ 721518 h 722946"/>
                <a:gd name="connsiteX6" fmla="*/ 1185862 w 3914775"/>
                <a:gd name="connsiteY6" fmla="*/ 623887 h 722946"/>
                <a:gd name="connsiteX7" fmla="*/ 1323975 w 3914775"/>
                <a:gd name="connsiteY7" fmla="*/ 595312 h 722946"/>
                <a:gd name="connsiteX8" fmla="*/ 1583531 w 3914775"/>
                <a:gd name="connsiteY8" fmla="*/ 550068 h 722946"/>
                <a:gd name="connsiteX9" fmla="*/ 1895475 w 3914775"/>
                <a:gd name="connsiteY9" fmla="*/ 526256 h 722946"/>
                <a:gd name="connsiteX10" fmla="*/ 2190751 w 3914775"/>
                <a:gd name="connsiteY10" fmla="*/ 473869 h 722946"/>
                <a:gd name="connsiteX11" fmla="*/ 2452688 w 3914775"/>
                <a:gd name="connsiteY11" fmla="*/ 404812 h 722946"/>
                <a:gd name="connsiteX12" fmla="*/ 2762250 w 3914775"/>
                <a:gd name="connsiteY12" fmla="*/ 304800 h 722946"/>
                <a:gd name="connsiteX13" fmla="*/ 3138488 w 3914775"/>
                <a:gd name="connsiteY13" fmla="*/ 214312 h 722946"/>
                <a:gd name="connsiteX14" fmla="*/ 3324225 w 3914775"/>
                <a:gd name="connsiteY14" fmla="*/ 176212 h 722946"/>
                <a:gd name="connsiteX15" fmla="*/ 3581400 w 3914775"/>
                <a:gd name="connsiteY15" fmla="*/ 128587 h 722946"/>
                <a:gd name="connsiteX16" fmla="*/ 3714750 w 3914775"/>
                <a:gd name="connsiteY16" fmla="*/ 61912 h 722946"/>
                <a:gd name="connsiteX17" fmla="*/ 3848100 w 3914775"/>
                <a:gd name="connsiteY17" fmla="*/ 14287 h 722946"/>
                <a:gd name="connsiteX18" fmla="*/ 3914775 w 3914775"/>
                <a:gd name="connsiteY18" fmla="*/ 0 h 722946"/>
                <a:gd name="connsiteX19" fmla="*/ 3914775 w 3914775"/>
                <a:gd name="connsiteY19" fmla="*/ 0 h 722946"/>
                <a:gd name="connsiteX0" fmla="*/ 0 w 3914775"/>
                <a:gd name="connsiteY0" fmla="*/ 538162 h 724675"/>
                <a:gd name="connsiteX1" fmla="*/ 190500 w 3914775"/>
                <a:gd name="connsiteY1" fmla="*/ 585787 h 724675"/>
                <a:gd name="connsiteX2" fmla="*/ 381000 w 3914775"/>
                <a:gd name="connsiteY2" fmla="*/ 604837 h 724675"/>
                <a:gd name="connsiteX3" fmla="*/ 647700 w 3914775"/>
                <a:gd name="connsiteY3" fmla="*/ 666750 h 724675"/>
                <a:gd name="connsiteX4" fmla="*/ 785813 w 3914775"/>
                <a:gd name="connsiteY4" fmla="*/ 697706 h 724675"/>
                <a:gd name="connsiteX5" fmla="*/ 926306 w 3914775"/>
                <a:gd name="connsiteY5" fmla="*/ 721518 h 724675"/>
                <a:gd name="connsiteX6" fmla="*/ 1185862 w 3914775"/>
                <a:gd name="connsiteY6" fmla="*/ 623887 h 724675"/>
                <a:gd name="connsiteX7" fmla="*/ 1323975 w 3914775"/>
                <a:gd name="connsiteY7" fmla="*/ 595312 h 724675"/>
                <a:gd name="connsiteX8" fmla="*/ 1583531 w 3914775"/>
                <a:gd name="connsiteY8" fmla="*/ 550068 h 724675"/>
                <a:gd name="connsiteX9" fmla="*/ 1895475 w 3914775"/>
                <a:gd name="connsiteY9" fmla="*/ 526256 h 724675"/>
                <a:gd name="connsiteX10" fmla="*/ 2190751 w 3914775"/>
                <a:gd name="connsiteY10" fmla="*/ 473869 h 724675"/>
                <a:gd name="connsiteX11" fmla="*/ 2452688 w 3914775"/>
                <a:gd name="connsiteY11" fmla="*/ 404812 h 724675"/>
                <a:gd name="connsiteX12" fmla="*/ 2762250 w 3914775"/>
                <a:gd name="connsiteY12" fmla="*/ 304800 h 724675"/>
                <a:gd name="connsiteX13" fmla="*/ 3138488 w 3914775"/>
                <a:gd name="connsiteY13" fmla="*/ 214312 h 724675"/>
                <a:gd name="connsiteX14" fmla="*/ 3324225 w 3914775"/>
                <a:gd name="connsiteY14" fmla="*/ 176212 h 724675"/>
                <a:gd name="connsiteX15" fmla="*/ 3581400 w 3914775"/>
                <a:gd name="connsiteY15" fmla="*/ 128587 h 724675"/>
                <a:gd name="connsiteX16" fmla="*/ 3714750 w 3914775"/>
                <a:gd name="connsiteY16" fmla="*/ 61912 h 724675"/>
                <a:gd name="connsiteX17" fmla="*/ 3848100 w 3914775"/>
                <a:gd name="connsiteY17" fmla="*/ 14287 h 724675"/>
                <a:gd name="connsiteX18" fmla="*/ 3914775 w 3914775"/>
                <a:gd name="connsiteY18" fmla="*/ 0 h 724675"/>
                <a:gd name="connsiteX19" fmla="*/ 3914775 w 3914775"/>
                <a:gd name="connsiteY19" fmla="*/ 0 h 724675"/>
                <a:gd name="connsiteX0" fmla="*/ 0 w 3969544"/>
                <a:gd name="connsiteY0" fmla="*/ 511968 h 724675"/>
                <a:gd name="connsiteX1" fmla="*/ 245269 w 3969544"/>
                <a:gd name="connsiteY1" fmla="*/ 585787 h 724675"/>
                <a:gd name="connsiteX2" fmla="*/ 435769 w 3969544"/>
                <a:gd name="connsiteY2" fmla="*/ 604837 h 724675"/>
                <a:gd name="connsiteX3" fmla="*/ 702469 w 3969544"/>
                <a:gd name="connsiteY3" fmla="*/ 666750 h 724675"/>
                <a:gd name="connsiteX4" fmla="*/ 840582 w 3969544"/>
                <a:gd name="connsiteY4" fmla="*/ 697706 h 724675"/>
                <a:gd name="connsiteX5" fmla="*/ 981075 w 3969544"/>
                <a:gd name="connsiteY5" fmla="*/ 721518 h 724675"/>
                <a:gd name="connsiteX6" fmla="*/ 1240631 w 3969544"/>
                <a:gd name="connsiteY6" fmla="*/ 623887 h 724675"/>
                <a:gd name="connsiteX7" fmla="*/ 1378744 w 3969544"/>
                <a:gd name="connsiteY7" fmla="*/ 595312 h 724675"/>
                <a:gd name="connsiteX8" fmla="*/ 1638300 w 3969544"/>
                <a:gd name="connsiteY8" fmla="*/ 550068 h 724675"/>
                <a:gd name="connsiteX9" fmla="*/ 1950244 w 3969544"/>
                <a:gd name="connsiteY9" fmla="*/ 526256 h 724675"/>
                <a:gd name="connsiteX10" fmla="*/ 2245520 w 3969544"/>
                <a:gd name="connsiteY10" fmla="*/ 473869 h 724675"/>
                <a:gd name="connsiteX11" fmla="*/ 2507457 w 3969544"/>
                <a:gd name="connsiteY11" fmla="*/ 404812 h 724675"/>
                <a:gd name="connsiteX12" fmla="*/ 2817019 w 3969544"/>
                <a:gd name="connsiteY12" fmla="*/ 304800 h 724675"/>
                <a:gd name="connsiteX13" fmla="*/ 3193257 w 3969544"/>
                <a:gd name="connsiteY13" fmla="*/ 214312 h 724675"/>
                <a:gd name="connsiteX14" fmla="*/ 3378994 w 3969544"/>
                <a:gd name="connsiteY14" fmla="*/ 176212 h 724675"/>
                <a:gd name="connsiteX15" fmla="*/ 3636169 w 3969544"/>
                <a:gd name="connsiteY15" fmla="*/ 128587 h 724675"/>
                <a:gd name="connsiteX16" fmla="*/ 3769519 w 3969544"/>
                <a:gd name="connsiteY16" fmla="*/ 61912 h 724675"/>
                <a:gd name="connsiteX17" fmla="*/ 3902869 w 3969544"/>
                <a:gd name="connsiteY17" fmla="*/ 14287 h 724675"/>
                <a:gd name="connsiteX18" fmla="*/ 3969544 w 3969544"/>
                <a:gd name="connsiteY18" fmla="*/ 0 h 724675"/>
                <a:gd name="connsiteX19" fmla="*/ 3969544 w 3969544"/>
                <a:gd name="connsiteY19" fmla="*/ 0 h 724675"/>
                <a:gd name="connsiteX0" fmla="*/ 0 w 3969544"/>
                <a:gd name="connsiteY0" fmla="*/ 511968 h 724675"/>
                <a:gd name="connsiteX1" fmla="*/ 273844 w 3969544"/>
                <a:gd name="connsiteY1" fmla="*/ 578643 h 724675"/>
                <a:gd name="connsiteX2" fmla="*/ 435769 w 3969544"/>
                <a:gd name="connsiteY2" fmla="*/ 604837 h 724675"/>
                <a:gd name="connsiteX3" fmla="*/ 702469 w 3969544"/>
                <a:gd name="connsiteY3" fmla="*/ 666750 h 724675"/>
                <a:gd name="connsiteX4" fmla="*/ 840582 w 3969544"/>
                <a:gd name="connsiteY4" fmla="*/ 697706 h 724675"/>
                <a:gd name="connsiteX5" fmla="*/ 981075 w 3969544"/>
                <a:gd name="connsiteY5" fmla="*/ 721518 h 724675"/>
                <a:gd name="connsiteX6" fmla="*/ 1240631 w 3969544"/>
                <a:gd name="connsiteY6" fmla="*/ 623887 h 724675"/>
                <a:gd name="connsiteX7" fmla="*/ 1378744 w 3969544"/>
                <a:gd name="connsiteY7" fmla="*/ 595312 h 724675"/>
                <a:gd name="connsiteX8" fmla="*/ 1638300 w 3969544"/>
                <a:gd name="connsiteY8" fmla="*/ 550068 h 724675"/>
                <a:gd name="connsiteX9" fmla="*/ 1950244 w 3969544"/>
                <a:gd name="connsiteY9" fmla="*/ 526256 h 724675"/>
                <a:gd name="connsiteX10" fmla="*/ 2245520 w 3969544"/>
                <a:gd name="connsiteY10" fmla="*/ 473869 h 724675"/>
                <a:gd name="connsiteX11" fmla="*/ 2507457 w 3969544"/>
                <a:gd name="connsiteY11" fmla="*/ 404812 h 724675"/>
                <a:gd name="connsiteX12" fmla="*/ 2817019 w 3969544"/>
                <a:gd name="connsiteY12" fmla="*/ 304800 h 724675"/>
                <a:gd name="connsiteX13" fmla="*/ 3193257 w 3969544"/>
                <a:gd name="connsiteY13" fmla="*/ 214312 h 724675"/>
                <a:gd name="connsiteX14" fmla="*/ 3378994 w 3969544"/>
                <a:gd name="connsiteY14" fmla="*/ 176212 h 724675"/>
                <a:gd name="connsiteX15" fmla="*/ 3636169 w 3969544"/>
                <a:gd name="connsiteY15" fmla="*/ 128587 h 724675"/>
                <a:gd name="connsiteX16" fmla="*/ 3769519 w 3969544"/>
                <a:gd name="connsiteY16" fmla="*/ 61912 h 724675"/>
                <a:gd name="connsiteX17" fmla="*/ 3902869 w 3969544"/>
                <a:gd name="connsiteY17" fmla="*/ 14287 h 724675"/>
                <a:gd name="connsiteX18" fmla="*/ 3969544 w 3969544"/>
                <a:gd name="connsiteY18" fmla="*/ 0 h 724675"/>
                <a:gd name="connsiteX19" fmla="*/ 3969544 w 3969544"/>
                <a:gd name="connsiteY19" fmla="*/ 0 h 724675"/>
                <a:gd name="connsiteX0" fmla="*/ 0 w 3969544"/>
                <a:gd name="connsiteY0" fmla="*/ 511968 h 724675"/>
                <a:gd name="connsiteX1" fmla="*/ 273844 w 3969544"/>
                <a:gd name="connsiteY1" fmla="*/ 578643 h 724675"/>
                <a:gd name="connsiteX2" fmla="*/ 442913 w 3969544"/>
                <a:gd name="connsiteY2" fmla="*/ 640555 h 724675"/>
                <a:gd name="connsiteX3" fmla="*/ 702469 w 3969544"/>
                <a:gd name="connsiteY3" fmla="*/ 666750 h 724675"/>
                <a:gd name="connsiteX4" fmla="*/ 840582 w 3969544"/>
                <a:gd name="connsiteY4" fmla="*/ 697706 h 724675"/>
                <a:gd name="connsiteX5" fmla="*/ 981075 w 3969544"/>
                <a:gd name="connsiteY5" fmla="*/ 721518 h 724675"/>
                <a:gd name="connsiteX6" fmla="*/ 1240631 w 3969544"/>
                <a:gd name="connsiteY6" fmla="*/ 623887 h 724675"/>
                <a:gd name="connsiteX7" fmla="*/ 1378744 w 3969544"/>
                <a:gd name="connsiteY7" fmla="*/ 595312 h 724675"/>
                <a:gd name="connsiteX8" fmla="*/ 1638300 w 3969544"/>
                <a:gd name="connsiteY8" fmla="*/ 550068 h 724675"/>
                <a:gd name="connsiteX9" fmla="*/ 1950244 w 3969544"/>
                <a:gd name="connsiteY9" fmla="*/ 526256 h 724675"/>
                <a:gd name="connsiteX10" fmla="*/ 2245520 w 3969544"/>
                <a:gd name="connsiteY10" fmla="*/ 473869 h 724675"/>
                <a:gd name="connsiteX11" fmla="*/ 2507457 w 3969544"/>
                <a:gd name="connsiteY11" fmla="*/ 404812 h 724675"/>
                <a:gd name="connsiteX12" fmla="*/ 2817019 w 3969544"/>
                <a:gd name="connsiteY12" fmla="*/ 304800 h 724675"/>
                <a:gd name="connsiteX13" fmla="*/ 3193257 w 3969544"/>
                <a:gd name="connsiteY13" fmla="*/ 214312 h 724675"/>
                <a:gd name="connsiteX14" fmla="*/ 3378994 w 3969544"/>
                <a:gd name="connsiteY14" fmla="*/ 176212 h 724675"/>
                <a:gd name="connsiteX15" fmla="*/ 3636169 w 3969544"/>
                <a:gd name="connsiteY15" fmla="*/ 128587 h 724675"/>
                <a:gd name="connsiteX16" fmla="*/ 3769519 w 3969544"/>
                <a:gd name="connsiteY16" fmla="*/ 61912 h 724675"/>
                <a:gd name="connsiteX17" fmla="*/ 3902869 w 3969544"/>
                <a:gd name="connsiteY17" fmla="*/ 14287 h 724675"/>
                <a:gd name="connsiteX18" fmla="*/ 3969544 w 3969544"/>
                <a:gd name="connsiteY18" fmla="*/ 0 h 724675"/>
                <a:gd name="connsiteX19" fmla="*/ 3969544 w 3969544"/>
                <a:gd name="connsiteY19" fmla="*/ 0 h 724675"/>
                <a:gd name="connsiteX0" fmla="*/ 0 w 3969544"/>
                <a:gd name="connsiteY0" fmla="*/ 511968 h 724358"/>
                <a:gd name="connsiteX1" fmla="*/ 273844 w 3969544"/>
                <a:gd name="connsiteY1" fmla="*/ 578643 h 724358"/>
                <a:gd name="connsiteX2" fmla="*/ 442913 w 3969544"/>
                <a:gd name="connsiteY2" fmla="*/ 640555 h 724358"/>
                <a:gd name="connsiteX3" fmla="*/ 695326 w 3969544"/>
                <a:gd name="connsiteY3" fmla="*/ 692944 h 724358"/>
                <a:gd name="connsiteX4" fmla="*/ 840582 w 3969544"/>
                <a:gd name="connsiteY4" fmla="*/ 697706 h 724358"/>
                <a:gd name="connsiteX5" fmla="*/ 981075 w 3969544"/>
                <a:gd name="connsiteY5" fmla="*/ 721518 h 724358"/>
                <a:gd name="connsiteX6" fmla="*/ 1240631 w 3969544"/>
                <a:gd name="connsiteY6" fmla="*/ 623887 h 724358"/>
                <a:gd name="connsiteX7" fmla="*/ 1378744 w 3969544"/>
                <a:gd name="connsiteY7" fmla="*/ 595312 h 724358"/>
                <a:gd name="connsiteX8" fmla="*/ 1638300 w 3969544"/>
                <a:gd name="connsiteY8" fmla="*/ 550068 h 724358"/>
                <a:gd name="connsiteX9" fmla="*/ 1950244 w 3969544"/>
                <a:gd name="connsiteY9" fmla="*/ 526256 h 724358"/>
                <a:gd name="connsiteX10" fmla="*/ 2245520 w 3969544"/>
                <a:gd name="connsiteY10" fmla="*/ 473869 h 724358"/>
                <a:gd name="connsiteX11" fmla="*/ 2507457 w 3969544"/>
                <a:gd name="connsiteY11" fmla="*/ 404812 h 724358"/>
                <a:gd name="connsiteX12" fmla="*/ 2817019 w 3969544"/>
                <a:gd name="connsiteY12" fmla="*/ 304800 h 724358"/>
                <a:gd name="connsiteX13" fmla="*/ 3193257 w 3969544"/>
                <a:gd name="connsiteY13" fmla="*/ 214312 h 724358"/>
                <a:gd name="connsiteX14" fmla="*/ 3378994 w 3969544"/>
                <a:gd name="connsiteY14" fmla="*/ 176212 h 724358"/>
                <a:gd name="connsiteX15" fmla="*/ 3636169 w 3969544"/>
                <a:gd name="connsiteY15" fmla="*/ 128587 h 724358"/>
                <a:gd name="connsiteX16" fmla="*/ 3769519 w 3969544"/>
                <a:gd name="connsiteY16" fmla="*/ 61912 h 724358"/>
                <a:gd name="connsiteX17" fmla="*/ 3902869 w 3969544"/>
                <a:gd name="connsiteY17" fmla="*/ 14287 h 724358"/>
                <a:gd name="connsiteX18" fmla="*/ 3969544 w 3969544"/>
                <a:gd name="connsiteY18" fmla="*/ 0 h 724358"/>
                <a:gd name="connsiteX19" fmla="*/ 3969544 w 3969544"/>
                <a:gd name="connsiteY19" fmla="*/ 0 h 724358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950244 w 3969544"/>
                <a:gd name="connsiteY9" fmla="*/ 526256 h 734917"/>
                <a:gd name="connsiteX10" fmla="*/ 2245520 w 3969544"/>
                <a:gd name="connsiteY10" fmla="*/ 473869 h 734917"/>
                <a:gd name="connsiteX11" fmla="*/ 2507457 w 3969544"/>
                <a:gd name="connsiteY11" fmla="*/ 404812 h 734917"/>
                <a:gd name="connsiteX12" fmla="*/ 2817019 w 3969544"/>
                <a:gd name="connsiteY12" fmla="*/ 304800 h 734917"/>
                <a:gd name="connsiteX13" fmla="*/ 3193257 w 3969544"/>
                <a:gd name="connsiteY13" fmla="*/ 214312 h 734917"/>
                <a:gd name="connsiteX14" fmla="*/ 3378994 w 3969544"/>
                <a:gd name="connsiteY14" fmla="*/ 176212 h 734917"/>
                <a:gd name="connsiteX15" fmla="*/ 3636169 w 3969544"/>
                <a:gd name="connsiteY15" fmla="*/ 128587 h 734917"/>
                <a:gd name="connsiteX16" fmla="*/ 3769519 w 3969544"/>
                <a:gd name="connsiteY16" fmla="*/ 61912 h 734917"/>
                <a:gd name="connsiteX17" fmla="*/ 3902869 w 3969544"/>
                <a:gd name="connsiteY17" fmla="*/ 14287 h 734917"/>
                <a:gd name="connsiteX18" fmla="*/ 3969544 w 3969544"/>
                <a:gd name="connsiteY18" fmla="*/ 0 h 734917"/>
                <a:gd name="connsiteX19" fmla="*/ 3969544 w 3969544"/>
                <a:gd name="connsiteY19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957387 w 3969544"/>
                <a:gd name="connsiteY9" fmla="*/ 519112 h 734917"/>
                <a:gd name="connsiteX10" fmla="*/ 2245520 w 3969544"/>
                <a:gd name="connsiteY10" fmla="*/ 473869 h 734917"/>
                <a:gd name="connsiteX11" fmla="*/ 2507457 w 3969544"/>
                <a:gd name="connsiteY11" fmla="*/ 404812 h 734917"/>
                <a:gd name="connsiteX12" fmla="*/ 2817019 w 3969544"/>
                <a:gd name="connsiteY12" fmla="*/ 304800 h 734917"/>
                <a:gd name="connsiteX13" fmla="*/ 3193257 w 3969544"/>
                <a:gd name="connsiteY13" fmla="*/ 214312 h 734917"/>
                <a:gd name="connsiteX14" fmla="*/ 3378994 w 3969544"/>
                <a:gd name="connsiteY14" fmla="*/ 176212 h 734917"/>
                <a:gd name="connsiteX15" fmla="*/ 3636169 w 3969544"/>
                <a:gd name="connsiteY15" fmla="*/ 128587 h 734917"/>
                <a:gd name="connsiteX16" fmla="*/ 3769519 w 3969544"/>
                <a:gd name="connsiteY16" fmla="*/ 61912 h 734917"/>
                <a:gd name="connsiteX17" fmla="*/ 3902869 w 3969544"/>
                <a:gd name="connsiteY17" fmla="*/ 14287 h 734917"/>
                <a:gd name="connsiteX18" fmla="*/ 3969544 w 3969544"/>
                <a:gd name="connsiteY18" fmla="*/ 0 h 734917"/>
                <a:gd name="connsiteX19" fmla="*/ 3969544 w 3969544"/>
                <a:gd name="connsiteY19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04988 w 3969544"/>
                <a:gd name="connsiteY9" fmla="*/ 535217 h 734917"/>
                <a:gd name="connsiteX10" fmla="*/ 1957387 w 3969544"/>
                <a:gd name="connsiteY10" fmla="*/ 519112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21657 w 3969544"/>
                <a:gd name="connsiteY9" fmla="*/ 528073 h 734917"/>
                <a:gd name="connsiteX10" fmla="*/ 1957387 w 3969544"/>
                <a:gd name="connsiteY10" fmla="*/ 519112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21657 w 3969544"/>
                <a:gd name="connsiteY9" fmla="*/ 530455 h 734917"/>
                <a:gd name="connsiteX10" fmla="*/ 1957387 w 3969544"/>
                <a:gd name="connsiteY10" fmla="*/ 519112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21657 w 3969544"/>
                <a:gd name="connsiteY9" fmla="*/ 525693 h 734917"/>
                <a:gd name="connsiteX10" fmla="*/ 1957387 w 3969544"/>
                <a:gd name="connsiteY10" fmla="*/ 519112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21657 w 3969544"/>
                <a:gd name="connsiteY9" fmla="*/ 525693 h 734917"/>
                <a:gd name="connsiteX10" fmla="*/ 1964531 w 3969544"/>
                <a:gd name="connsiteY10" fmla="*/ 516731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  <a:gd name="connsiteX0" fmla="*/ 0 w 3969544"/>
                <a:gd name="connsiteY0" fmla="*/ 511968 h 734917"/>
                <a:gd name="connsiteX1" fmla="*/ 273844 w 3969544"/>
                <a:gd name="connsiteY1" fmla="*/ 578643 h 734917"/>
                <a:gd name="connsiteX2" fmla="*/ 442913 w 3969544"/>
                <a:gd name="connsiteY2" fmla="*/ 640555 h 734917"/>
                <a:gd name="connsiteX3" fmla="*/ 695326 w 3969544"/>
                <a:gd name="connsiteY3" fmla="*/ 692944 h 734917"/>
                <a:gd name="connsiteX4" fmla="*/ 840582 w 3969544"/>
                <a:gd name="connsiteY4" fmla="*/ 731044 h 734917"/>
                <a:gd name="connsiteX5" fmla="*/ 981075 w 3969544"/>
                <a:gd name="connsiteY5" fmla="*/ 721518 h 734917"/>
                <a:gd name="connsiteX6" fmla="*/ 1240631 w 3969544"/>
                <a:gd name="connsiteY6" fmla="*/ 623887 h 734917"/>
                <a:gd name="connsiteX7" fmla="*/ 1378744 w 3969544"/>
                <a:gd name="connsiteY7" fmla="*/ 595312 h 734917"/>
                <a:gd name="connsiteX8" fmla="*/ 1638300 w 3969544"/>
                <a:gd name="connsiteY8" fmla="*/ 550068 h 734917"/>
                <a:gd name="connsiteX9" fmla="*/ 1826419 w 3969544"/>
                <a:gd name="connsiteY9" fmla="*/ 530456 h 734917"/>
                <a:gd name="connsiteX10" fmla="*/ 1964531 w 3969544"/>
                <a:gd name="connsiteY10" fmla="*/ 516731 h 734917"/>
                <a:gd name="connsiteX11" fmla="*/ 2245520 w 3969544"/>
                <a:gd name="connsiteY11" fmla="*/ 473869 h 734917"/>
                <a:gd name="connsiteX12" fmla="*/ 2507457 w 3969544"/>
                <a:gd name="connsiteY12" fmla="*/ 404812 h 734917"/>
                <a:gd name="connsiteX13" fmla="*/ 2817019 w 3969544"/>
                <a:gd name="connsiteY13" fmla="*/ 304800 h 734917"/>
                <a:gd name="connsiteX14" fmla="*/ 3193257 w 3969544"/>
                <a:gd name="connsiteY14" fmla="*/ 214312 h 734917"/>
                <a:gd name="connsiteX15" fmla="*/ 3378994 w 3969544"/>
                <a:gd name="connsiteY15" fmla="*/ 176212 h 734917"/>
                <a:gd name="connsiteX16" fmla="*/ 3636169 w 3969544"/>
                <a:gd name="connsiteY16" fmla="*/ 128587 h 734917"/>
                <a:gd name="connsiteX17" fmla="*/ 3769519 w 3969544"/>
                <a:gd name="connsiteY17" fmla="*/ 61912 h 734917"/>
                <a:gd name="connsiteX18" fmla="*/ 3902869 w 3969544"/>
                <a:gd name="connsiteY18" fmla="*/ 14287 h 734917"/>
                <a:gd name="connsiteX19" fmla="*/ 3969544 w 3969544"/>
                <a:gd name="connsiteY19" fmla="*/ 0 h 734917"/>
                <a:gd name="connsiteX20" fmla="*/ 3969544 w 3969544"/>
                <a:gd name="connsiteY20" fmla="*/ 0 h 734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69544" h="734917">
                  <a:moveTo>
                    <a:pt x="0" y="511968"/>
                  </a:moveTo>
                  <a:cubicBezTo>
                    <a:pt x="63500" y="530224"/>
                    <a:pt x="200025" y="557212"/>
                    <a:pt x="273844" y="578643"/>
                  </a:cubicBezTo>
                  <a:cubicBezTo>
                    <a:pt x="347663" y="600074"/>
                    <a:pt x="372666" y="621505"/>
                    <a:pt x="442913" y="640555"/>
                  </a:cubicBezTo>
                  <a:cubicBezTo>
                    <a:pt x="513160" y="659605"/>
                    <a:pt x="629048" y="677863"/>
                    <a:pt x="695326" y="692944"/>
                  </a:cubicBezTo>
                  <a:cubicBezTo>
                    <a:pt x="761604" y="708025"/>
                    <a:pt x="792957" y="726282"/>
                    <a:pt x="840582" y="731044"/>
                  </a:cubicBezTo>
                  <a:cubicBezTo>
                    <a:pt x="888207" y="735806"/>
                    <a:pt x="914400" y="739377"/>
                    <a:pt x="981075" y="721518"/>
                  </a:cubicBezTo>
                  <a:cubicBezTo>
                    <a:pt x="1047750" y="703659"/>
                    <a:pt x="1174353" y="644921"/>
                    <a:pt x="1240631" y="623887"/>
                  </a:cubicBezTo>
                  <a:cubicBezTo>
                    <a:pt x="1306909" y="602853"/>
                    <a:pt x="1312466" y="607615"/>
                    <a:pt x="1378744" y="595312"/>
                  </a:cubicBezTo>
                  <a:cubicBezTo>
                    <a:pt x="1445022" y="583009"/>
                    <a:pt x="1563688" y="560877"/>
                    <a:pt x="1638300" y="550068"/>
                  </a:cubicBezTo>
                  <a:cubicBezTo>
                    <a:pt x="1712912" y="539259"/>
                    <a:pt x="1772047" y="536012"/>
                    <a:pt x="1826419" y="530456"/>
                  </a:cubicBezTo>
                  <a:cubicBezTo>
                    <a:pt x="1880791" y="524900"/>
                    <a:pt x="1894681" y="526162"/>
                    <a:pt x="1964531" y="516731"/>
                  </a:cubicBezTo>
                  <a:cubicBezTo>
                    <a:pt x="2034381" y="507300"/>
                    <a:pt x="2155032" y="492522"/>
                    <a:pt x="2245520" y="473869"/>
                  </a:cubicBezTo>
                  <a:cubicBezTo>
                    <a:pt x="2336008" y="455216"/>
                    <a:pt x="2412207" y="432990"/>
                    <a:pt x="2507457" y="404812"/>
                  </a:cubicBezTo>
                  <a:cubicBezTo>
                    <a:pt x="2602707" y="376634"/>
                    <a:pt x="2702719" y="336550"/>
                    <a:pt x="2817019" y="304800"/>
                  </a:cubicBezTo>
                  <a:cubicBezTo>
                    <a:pt x="2931319" y="273050"/>
                    <a:pt x="3099595" y="235743"/>
                    <a:pt x="3193257" y="214312"/>
                  </a:cubicBezTo>
                  <a:cubicBezTo>
                    <a:pt x="3286919" y="192881"/>
                    <a:pt x="3378994" y="176212"/>
                    <a:pt x="3378994" y="176212"/>
                  </a:cubicBezTo>
                  <a:cubicBezTo>
                    <a:pt x="3452813" y="161925"/>
                    <a:pt x="3571081" y="147637"/>
                    <a:pt x="3636169" y="128587"/>
                  </a:cubicBezTo>
                  <a:cubicBezTo>
                    <a:pt x="3701257" y="109537"/>
                    <a:pt x="3725069" y="80962"/>
                    <a:pt x="3769519" y="61912"/>
                  </a:cubicBezTo>
                  <a:cubicBezTo>
                    <a:pt x="3813969" y="42862"/>
                    <a:pt x="3869532" y="24606"/>
                    <a:pt x="3902869" y="14287"/>
                  </a:cubicBezTo>
                  <a:cubicBezTo>
                    <a:pt x="3936206" y="3968"/>
                    <a:pt x="3969544" y="0"/>
                    <a:pt x="3969544" y="0"/>
                  </a:cubicBezTo>
                  <a:lnTo>
                    <a:pt x="3969544" y="0"/>
                  </a:lnTo>
                </a:path>
              </a:pathLst>
            </a:custGeom>
            <a:noFill/>
            <a:ln w="31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1F7750F-3952-4D4E-9CD9-DC75F54E90B4}"/>
                </a:ext>
              </a:extLst>
            </p:cNvPr>
            <p:cNvSpPr txBox="1"/>
            <p:nvPr/>
          </p:nvSpPr>
          <p:spPr>
            <a:xfrm rot="21120000">
              <a:off x="4639348" y="4909373"/>
              <a:ext cx="138840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African Erosion Surface</a:t>
              </a:r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0C67C96D-89A5-45E0-B0F1-15AC9871E3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4462270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03245240-AB51-4AE2-BEC3-E7D3B8C049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4800410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CD819EF-EA03-4AF5-95C5-5BD2DCE2DE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5133780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8B1ADCA-7695-4F5D-821A-9721C44924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5474297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6614E35-A74E-42EB-BA9B-C6463AB1AA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5812466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9631BDB-0A11-448D-8278-D26E630478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6145836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0E60D8F4-9EE7-4E43-A018-E770F7416D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328" y="6486353"/>
              <a:ext cx="7567289" cy="11193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0F80094-7CC7-4A9B-ADFF-875B2281E90A}"/>
                </a:ext>
              </a:extLst>
            </p:cNvPr>
            <p:cNvSpPr/>
            <p:nvPr/>
          </p:nvSpPr>
          <p:spPr>
            <a:xfrm>
              <a:off x="-204988" y="4164198"/>
              <a:ext cx="745091" cy="25586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63A5AB10-ADC4-411D-82CB-5DBA9CC005CE}"/>
                </a:ext>
              </a:extLst>
            </p:cNvPr>
            <p:cNvSpPr txBox="1"/>
            <p:nvPr/>
          </p:nvSpPr>
          <p:spPr>
            <a:xfrm>
              <a:off x="-95286" y="4339986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1 400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795DFCD2-E46A-4BF9-B243-A593293F2DB6}"/>
                </a:ext>
              </a:extLst>
            </p:cNvPr>
            <p:cNvSpPr txBox="1"/>
            <p:nvPr/>
          </p:nvSpPr>
          <p:spPr>
            <a:xfrm>
              <a:off x="-95286" y="4678128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1 200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00E68484-796D-4BEF-8172-54AE734F8D0E}"/>
                </a:ext>
              </a:extLst>
            </p:cNvPr>
            <p:cNvSpPr txBox="1"/>
            <p:nvPr/>
          </p:nvSpPr>
          <p:spPr>
            <a:xfrm>
              <a:off x="-95286" y="5011507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1 000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2BB046E4-2048-492C-8AAF-1E8B35230522}"/>
                </a:ext>
              </a:extLst>
            </p:cNvPr>
            <p:cNvSpPr txBox="1"/>
            <p:nvPr/>
          </p:nvSpPr>
          <p:spPr>
            <a:xfrm>
              <a:off x="-95286" y="5352029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800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7FB8BB34-C86E-4221-B775-E051BC78C250}"/>
                </a:ext>
              </a:extLst>
            </p:cNvPr>
            <p:cNvSpPr txBox="1"/>
            <p:nvPr/>
          </p:nvSpPr>
          <p:spPr>
            <a:xfrm>
              <a:off x="-95286" y="5694935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600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D00CD2D-3376-406B-BD7B-BAC6BC474589}"/>
                </a:ext>
              </a:extLst>
            </p:cNvPr>
            <p:cNvSpPr txBox="1"/>
            <p:nvPr/>
          </p:nvSpPr>
          <p:spPr>
            <a:xfrm>
              <a:off x="-95286" y="6023549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400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03A37615-0E21-4AA0-9A77-10AD198E47E8}"/>
                </a:ext>
              </a:extLst>
            </p:cNvPr>
            <p:cNvSpPr txBox="1"/>
            <p:nvPr/>
          </p:nvSpPr>
          <p:spPr>
            <a:xfrm>
              <a:off x="-95286" y="6368834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200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323E41C-B25B-4943-A0CD-0928068E6674}"/>
                </a:ext>
              </a:extLst>
            </p:cNvPr>
            <p:cNvSpPr txBox="1"/>
            <p:nvPr/>
          </p:nvSpPr>
          <p:spPr>
            <a:xfrm>
              <a:off x="15778" y="4150583"/>
              <a:ext cx="4684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masl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7C28FBA-77B4-4732-87C5-9169E5941919}"/>
                </a:ext>
              </a:extLst>
            </p:cNvPr>
            <p:cNvSpPr txBox="1"/>
            <p:nvPr/>
          </p:nvSpPr>
          <p:spPr>
            <a:xfrm rot="60000">
              <a:off x="399691" y="6633073"/>
              <a:ext cx="374232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35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U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4F0832A2-4B14-419A-8E4D-2F63AD0987EC}"/>
                </a:ext>
              </a:extLst>
            </p:cNvPr>
            <p:cNvSpPr txBox="1"/>
            <p:nvPr/>
          </p:nvSpPr>
          <p:spPr>
            <a:xfrm>
              <a:off x="7618807" y="4349263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1 400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BF30995B-CB13-4506-98C8-FF8B4785BC00}"/>
                </a:ext>
              </a:extLst>
            </p:cNvPr>
            <p:cNvSpPr txBox="1"/>
            <p:nvPr/>
          </p:nvSpPr>
          <p:spPr>
            <a:xfrm>
              <a:off x="7618807" y="4687405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1 200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CA4615FE-708F-42AE-9C73-B1BA0B1006C1}"/>
                </a:ext>
              </a:extLst>
            </p:cNvPr>
            <p:cNvSpPr txBox="1"/>
            <p:nvPr/>
          </p:nvSpPr>
          <p:spPr>
            <a:xfrm>
              <a:off x="7618807" y="5020784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1 000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1376FA5-5374-4E8A-BD42-DEB38544E192}"/>
                </a:ext>
              </a:extLst>
            </p:cNvPr>
            <p:cNvSpPr txBox="1"/>
            <p:nvPr/>
          </p:nvSpPr>
          <p:spPr>
            <a:xfrm>
              <a:off x="7618807" y="5361306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800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929B6C20-1C75-4A7E-9873-11AB5810C613}"/>
                </a:ext>
              </a:extLst>
            </p:cNvPr>
            <p:cNvSpPr txBox="1"/>
            <p:nvPr/>
          </p:nvSpPr>
          <p:spPr>
            <a:xfrm>
              <a:off x="7618807" y="5704212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100"/>
              </a:lvl1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600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F9ECECE5-9325-4FC9-A216-919D6ADEAAF1}"/>
                </a:ext>
              </a:extLst>
            </p:cNvPr>
            <p:cNvSpPr txBox="1"/>
            <p:nvPr/>
          </p:nvSpPr>
          <p:spPr>
            <a:xfrm>
              <a:off x="7618807" y="6032826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400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4A7F2AA4-8C40-4226-9885-0940F715FEE3}"/>
                </a:ext>
              </a:extLst>
            </p:cNvPr>
            <p:cNvSpPr txBox="1"/>
            <p:nvPr/>
          </p:nvSpPr>
          <p:spPr>
            <a:xfrm>
              <a:off x="7618807" y="6378111"/>
              <a:ext cx="58783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200</a:t>
              </a: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ED2B120-97C0-482A-A909-E6BF354CEF22}"/>
                </a:ext>
              </a:extLst>
            </p:cNvPr>
            <p:cNvSpPr/>
            <p:nvPr/>
          </p:nvSpPr>
          <p:spPr>
            <a:xfrm>
              <a:off x="7594499" y="4814119"/>
              <a:ext cx="1079516" cy="1236693"/>
            </a:xfrm>
            <a:custGeom>
              <a:avLst/>
              <a:gdLst>
                <a:gd name="connsiteX0" fmla="*/ 0 w 1258349"/>
                <a:gd name="connsiteY0" fmla="*/ 1273114 h 1376637"/>
                <a:gd name="connsiteX1" fmla="*/ 151002 w 1258349"/>
                <a:gd name="connsiteY1" fmla="*/ 1357004 h 1376637"/>
                <a:gd name="connsiteX2" fmla="*/ 411061 w 1258349"/>
                <a:gd name="connsiteY2" fmla="*/ 1365393 h 1376637"/>
                <a:gd name="connsiteX3" fmla="*/ 612397 w 1258349"/>
                <a:gd name="connsiteY3" fmla="*/ 1222780 h 1376637"/>
                <a:gd name="connsiteX4" fmla="*/ 645953 w 1258349"/>
                <a:gd name="connsiteY4" fmla="*/ 1013055 h 1376637"/>
                <a:gd name="connsiteX5" fmla="*/ 528507 w 1258349"/>
                <a:gd name="connsiteY5" fmla="*/ 669106 h 1376637"/>
                <a:gd name="connsiteX6" fmla="*/ 478173 w 1258349"/>
                <a:gd name="connsiteY6" fmla="*/ 417437 h 1376637"/>
                <a:gd name="connsiteX7" fmla="*/ 436228 w 1258349"/>
                <a:gd name="connsiteY7" fmla="*/ 199323 h 1376637"/>
                <a:gd name="connsiteX8" fmla="*/ 453006 w 1258349"/>
                <a:gd name="connsiteY8" fmla="*/ 6376 h 1376637"/>
                <a:gd name="connsiteX9" fmla="*/ 553674 w 1258349"/>
                <a:gd name="connsiteY9" fmla="*/ 65099 h 1376637"/>
                <a:gd name="connsiteX10" fmla="*/ 746620 w 1258349"/>
                <a:gd name="connsiteY10" fmla="*/ 249657 h 1376637"/>
                <a:gd name="connsiteX11" fmla="*/ 889233 w 1258349"/>
                <a:gd name="connsiteY11" fmla="*/ 484549 h 1376637"/>
                <a:gd name="connsiteX12" fmla="*/ 1065402 w 1258349"/>
                <a:gd name="connsiteY12" fmla="*/ 711051 h 1376637"/>
                <a:gd name="connsiteX13" fmla="*/ 1191237 w 1258349"/>
                <a:gd name="connsiteY13" fmla="*/ 878831 h 1376637"/>
                <a:gd name="connsiteX14" fmla="*/ 1258349 w 1258349"/>
                <a:gd name="connsiteY14" fmla="*/ 962721 h 1376637"/>
                <a:gd name="connsiteX0" fmla="*/ 0 w 1258349"/>
                <a:gd name="connsiteY0" fmla="*/ 1273114 h 1376637"/>
                <a:gd name="connsiteX1" fmla="*/ 151002 w 1258349"/>
                <a:gd name="connsiteY1" fmla="*/ 1357004 h 1376637"/>
                <a:gd name="connsiteX2" fmla="*/ 411061 w 1258349"/>
                <a:gd name="connsiteY2" fmla="*/ 1365393 h 1376637"/>
                <a:gd name="connsiteX3" fmla="*/ 612397 w 1258349"/>
                <a:gd name="connsiteY3" fmla="*/ 1222780 h 1376637"/>
                <a:gd name="connsiteX4" fmla="*/ 570452 w 1258349"/>
                <a:gd name="connsiteY4" fmla="*/ 1046611 h 1376637"/>
                <a:gd name="connsiteX5" fmla="*/ 528507 w 1258349"/>
                <a:gd name="connsiteY5" fmla="*/ 669106 h 1376637"/>
                <a:gd name="connsiteX6" fmla="*/ 478173 w 1258349"/>
                <a:gd name="connsiteY6" fmla="*/ 417437 h 1376637"/>
                <a:gd name="connsiteX7" fmla="*/ 436228 w 1258349"/>
                <a:gd name="connsiteY7" fmla="*/ 199323 h 1376637"/>
                <a:gd name="connsiteX8" fmla="*/ 453006 w 1258349"/>
                <a:gd name="connsiteY8" fmla="*/ 6376 h 1376637"/>
                <a:gd name="connsiteX9" fmla="*/ 553674 w 1258349"/>
                <a:gd name="connsiteY9" fmla="*/ 65099 h 1376637"/>
                <a:gd name="connsiteX10" fmla="*/ 746620 w 1258349"/>
                <a:gd name="connsiteY10" fmla="*/ 249657 h 1376637"/>
                <a:gd name="connsiteX11" fmla="*/ 889233 w 1258349"/>
                <a:gd name="connsiteY11" fmla="*/ 484549 h 1376637"/>
                <a:gd name="connsiteX12" fmla="*/ 1065402 w 1258349"/>
                <a:gd name="connsiteY12" fmla="*/ 711051 h 1376637"/>
                <a:gd name="connsiteX13" fmla="*/ 1191237 w 1258349"/>
                <a:gd name="connsiteY13" fmla="*/ 878831 h 1376637"/>
                <a:gd name="connsiteX14" fmla="*/ 1258349 w 1258349"/>
                <a:gd name="connsiteY14" fmla="*/ 962721 h 1376637"/>
                <a:gd name="connsiteX0" fmla="*/ 0 w 1258349"/>
                <a:gd name="connsiteY0" fmla="*/ 1273114 h 1376637"/>
                <a:gd name="connsiteX1" fmla="*/ 151002 w 1258349"/>
                <a:gd name="connsiteY1" fmla="*/ 1357004 h 1376637"/>
                <a:gd name="connsiteX2" fmla="*/ 411061 w 1258349"/>
                <a:gd name="connsiteY2" fmla="*/ 1365393 h 1376637"/>
                <a:gd name="connsiteX3" fmla="*/ 511729 w 1258349"/>
                <a:gd name="connsiteY3" fmla="*/ 1222780 h 1376637"/>
                <a:gd name="connsiteX4" fmla="*/ 570452 w 1258349"/>
                <a:gd name="connsiteY4" fmla="*/ 1046611 h 1376637"/>
                <a:gd name="connsiteX5" fmla="*/ 528507 w 1258349"/>
                <a:gd name="connsiteY5" fmla="*/ 669106 h 1376637"/>
                <a:gd name="connsiteX6" fmla="*/ 478173 w 1258349"/>
                <a:gd name="connsiteY6" fmla="*/ 417437 h 1376637"/>
                <a:gd name="connsiteX7" fmla="*/ 436228 w 1258349"/>
                <a:gd name="connsiteY7" fmla="*/ 199323 h 1376637"/>
                <a:gd name="connsiteX8" fmla="*/ 453006 w 1258349"/>
                <a:gd name="connsiteY8" fmla="*/ 6376 h 1376637"/>
                <a:gd name="connsiteX9" fmla="*/ 553674 w 1258349"/>
                <a:gd name="connsiteY9" fmla="*/ 65099 h 1376637"/>
                <a:gd name="connsiteX10" fmla="*/ 746620 w 1258349"/>
                <a:gd name="connsiteY10" fmla="*/ 249657 h 1376637"/>
                <a:gd name="connsiteX11" fmla="*/ 889233 w 1258349"/>
                <a:gd name="connsiteY11" fmla="*/ 484549 h 1376637"/>
                <a:gd name="connsiteX12" fmla="*/ 1065402 w 1258349"/>
                <a:gd name="connsiteY12" fmla="*/ 711051 h 1376637"/>
                <a:gd name="connsiteX13" fmla="*/ 1191237 w 1258349"/>
                <a:gd name="connsiteY13" fmla="*/ 878831 h 1376637"/>
                <a:gd name="connsiteX14" fmla="*/ 1258349 w 1258349"/>
                <a:gd name="connsiteY14" fmla="*/ 962721 h 13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8349" h="1376637">
                  <a:moveTo>
                    <a:pt x="0" y="1273114"/>
                  </a:moveTo>
                  <a:cubicBezTo>
                    <a:pt x="41246" y="1307369"/>
                    <a:pt x="82492" y="1341624"/>
                    <a:pt x="151002" y="1357004"/>
                  </a:cubicBezTo>
                  <a:cubicBezTo>
                    <a:pt x="219512" y="1372384"/>
                    <a:pt x="350940" y="1387764"/>
                    <a:pt x="411061" y="1365393"/>
                  </a:cubicBezTo>
                  <a:cubicBezTo>
                    <a:pt x="471182" y="1343022"/>
                    <a:pt x="485164" y="1275910"/>
                    <a:pt x="511729" y="1222780"/>
                  </a:cubicBezTo>
                  <a:cubicBezTo>
                    <a:pt x="538294" y="1169650"/>
                    <a:pt x="567656" y="1138890"/>
                    <a:pt x="570452" y="1046611"/>
                  </a:cubicBezTo>
                  <a:cubicBezTo>
                    <a:pt x="573248" y="954332"/>
                    <a:pt x="543887" y="773968"/>
                    <a:pt x="528507" y="669106"/>
                  </a:cubicBezTo>
                  <a:cubicBezTo>
                    <a:pt x="513127" y="564244"/>
                    <a:pt x="493553" y="495734"/>
                    <a:pt x="478173" y="417437"/>
                  </a:cubicBezTo>
                  <a:cubicBezTo>
                    <a:pt x="462793" y="339140"/>
                    <a:pt x="440422" y="267833"/>
                    <a:pt x="436228" y="199323"/>
                  </a:cubicBezTo>
                  <a:cubicBezTo>
                    <a:pt x="432034" y="130813"/>
                    <a:pt x="433432" y="28747"/>
                    <a:pt x="453006" y="6376"/>
                  </a:cubicBezTo>
                  <a:cubicBezTo>
                    <a:pt x="472580" y="-15995"/>
                    <a:pt x="504738" y="24552"/>
                    <a:pt x="553674" y="65099"/>
                  </a:cubicBezTo>
                  <a:cubicBezTo>
                    <a:pt x="602610" y="105646"/>
                    <a:pt x="690694" y="179749"/>
                    <a:pt x="746620" y="249657"/>
                  </a:cubicBezTo>
                  <a:cubicBezTo>
                    <a:pt x="802546" y="319565"/>
                    <a:pt x="836103" y="407650"/>
                    <a:pt x="889233" y="484549"/>
                  </a:cubicBezTo>
                  <a:cubicBezTo>
                    <a:pt x="942363" y="561448"/>
                    <a:pt x="1015068" y="645337"/>
                    <a:pt x="1065402" y="711051"/>
                  </a:cubicBezTo>
                  <a:cubicBezTo>
                    <a:pt x="1115736" y="776765"/>
                    <a:pt x="1159079" y="836886"/>
                    <a:pt x="1191237" y="878831"/>
                  </a:cubicBezTo>
                  <a:cubicBezTo>
                    <a:pt x="1223395" y="920776"/>
                    <a:pt x="1240872" y="941748"/>
                    <a:pt x="1258349" y="962721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459EF2E-3BC8-4C4B-89B0-5D2F920032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2511" y="4468295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ABA5A656-E4B0-48C6-9124-B3912E75F6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273" y="4806435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4C28F5AF-7C97-432C-8B2D-EC358ACE05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276" y="5144578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C6A2F424-F045-4B08-8930-74833BFBC8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2513" y="5485101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885BC431-0365-4B9D-9870-F4B3FCF1CD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890" y="6156625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1DE1A967-4806-45D6-AB91-8E52D62D686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9647" y="6494765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79E1AE4B-C1B7-495D-859E-EF33ACA2C7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2507" y="5825624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284E3C69-66AF-42C1-9D21-E9BC78B739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3084" y="4468291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35DE395C-4FF5-402C-9899-9CFCE0F8F7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7846" y="4806431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7CDE1DA7-3CF2-4AAF-B194-69A8B863CA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7849" y="5144574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0C3E20F4-FE21-46C2-8E45-A60D4B54EF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3086" y="5485097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96269DD-8022-4213-BD18-41AE77474D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5463" y="6156621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B4D95606-0667-4CB3-895B-1432A66E45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70220" y="6494761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34309719-0AAB-4591-BAE4-A897CEB1DA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3080" y="5825620"/>
              <a:ext cx="64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24E332C-BF03-4334-9840-8A0AADA6F47C}"/>
                </a:ext>
              </a:extLst>
            </p:cNvPr>
            <p:cNvSpPr/>
            <p:nvPr/>
          </p:nvSpPr>
          <p:spPr>
            <a:xfrm>
              <a:off x="482507" y="4150583"/>
              <a:ext cx="6172746" cy="1634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F40BBCF-34AA-4D39-957A-5118AD574B32}"/>
                </a:ext>
              </a:extLst>
            </p:cNvPr>
            <p:cNvSpPr/>
            <p:nvPr/>
          </p:nvSpPr>
          <p:spPr>
            <a:xfrm>
              <a:off x="560431" y="5198100"/>
              <a:ext cx="167310" cy="97800"/>
            </a:xfrm>
            <a:custGeom>
              <a:avLst/>
              <a:gdLst>
                <a:gd name="connsiteX0" fmla="*/ 0 w 188118"/>
                <a:gd name="connsiteY0" fmla="*/ 0 h 90487"/>
                <a:gd name="connsiteX1" fmla="*/ 180975 w 188118"/>
                <a:gd name="connsiteY1" fmla="*/ 9525 h 90487"/>
                <a:gd name="connsiteX2" fmla="*/ 188118 w 188118"/>
                <a:gd name="connsiteY2" fmla="*/ 85725 h 90487"/>
                <a:gd name="connsiteX3" fmla="*/ 114300 w 188118"/>
                <a:gd name="connsiteY3" fmla="*/ 90487 h 90487"/>
                <a:gd name="connsiteX4" fmla="*/ 73818 w 188118"/>
                <a:gd name="connsiteY4" fmla="*/ 78581 h 90487"/>
                <a:gd name="connsiteX5" fmla="*/ 28575 w 188118"/>
                <a:gd name="connsiteY5" fmla="*/ 64293 h 90487"/>
                <a:gd name="connsiteX6" fmla="*/ 0 w 188118"/>
                <a:gd name="connsiteY6" fmla="*/ 0 h 90487"/>
                <a:gd name="connsiteX0" fmla="*/ 0 w 175240"/>
                <a:gd name="connsiteY0" fmla="*/ 0 h 90487"/>
                <a:gd name="connsiteX1" fmla="*/ 168097 w 175240"/>
                <a:gd name="connsiteY1" fmla="*/ 9525 h 90487"/>
                <a:gd name="connsiteX2" fmla="*/ 175240 w 175240"/>
                <a:gd name="connsiteY2" fmla="*/ 85725 h 90487"/>
                <a:gd name="connsiteX3" fmla="*/ 101422 w 175240"/>
                <a:gd name="connsiteY3" fmla="*/ 90487 h 90487"/>
                <a:gd name="connsiteX4" fmla="*/ 60940 w 175240"/>
                <a:gd name="connsiteY4" fmla="*/ 78581 h 90487"/>
                <a:gd name="connsiteX5" fmla="*/ 15697 w 175240"/>
                <a:gd name="connsiteY5" fmla="*/ 64293 h 90487"/>
                <a:gd name="connsiteX6" fmla="*/ 0 w 175240"/>
                <a:gd name="connsiteY6" fmla="*/ 0 h 90487"/>
                <a:gd name="connsiteX0" fmla="*/ 0 w 175240"/>
                <a:gd name="connsiteY0" fmla="*/ 0 h 90487"/>
                <a:gd name="connsiteX1" fmla="*/ 168097 w 175240"/>
                <a:gd name="connsiteY1" fmla="*/ 9525 h 90487"/>
                <a:gd name="connsiteX2" fmla="*/ 175240 w 175240"/>
                <a:gd name="connsiteY2" fmla="*/ 85725 h 90487"/>
                <a:gd name="connsiteX3" fmla="*/ 101422 w 175240"/>
                <a:gd name="connsiteY3" fmla="*/ 90487 h 90487"/>
                <a:gd name="connsiteX4" fmla="*/ 60940 w 175240"/>
                <a:gd name="connsiteY4" fmla="*/ 78581 h 90487"/>
                <a:gd name="connsiteX5" fmla="*/ 2819 w 175240"/>
                <a:gd name="connsiteY5" fmla="*/ 57683 h 90487"/>
                <a:gd name="connsiteX6" fmla="*/ 0 w 175240"/>
                <a:gd name="connsiteY6" fmla="*/ 0 h 90487"/>
                <a:gd name="connsiteX0" fmla="*/ 0 w 180976"/>
                <a:gd name="connsiteY0" fmla="*/ 0 h 90487"/>
                <a:gd name="connsiteX1" fmla="*/ 180976 w 180976"/>
                <a:gd name="connsiteY1" fmla="*/ 2915 h 90487"/>
                <a:gd name="connsiteX2" fmla="*/ 175240 w 180976"/>
                <a:gd name="connsiteY2" fmla="*/ 85725 h 90487"/>
                <a:gd name="connsiteX3" fmla="*/ 101422 w 180976"/>
                <a:gd name="connsiteY3" fmla="*/ 90487 h 90487"/>
                <a:gd name="connsiteX4" fmla="*/ 60940 w 180976"/>
                <a:gd name="connsiteY4" fmla="*/ 78581 h 90487"/>
                <a:gd name="connsiteX5" fmla="*/ 2819 w 180976"/>
                <a:gd name="connsiteY5" fmla="*/ 57683 h 90487"/>
                <a:gd name="connsiteX6" fmla="*/ 0 w 180976"/>
                <a:gd name="connsiteY6" fmla="*/ 0 h 9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976" h="90487">
                  <a:moveTo>
                    <a:pt x="0" y="0"/>
                  </a:moveTo>
                  <a:lnTo>
                    <a:pt x="180976" y="2915"/>
                  </a:lnTo>
                  <a:lnTo>
                    <a:pt x="175240" y="85725"/>
                  </a:lnTo>
                  <a:lnTo>
                    <a:pt x="101422" y="90487"/>
                  </a:lnTo>
                  <a:lnTo>
                    <a:pt x="60940" y="78581"/>
                  </a:lnTo>
                  <a:lnTo>
                    <a:pt x="2819" y="576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8D7F723A-7A6D-44BF-B2F3-6B26F6615480}"/>
                </a:ext>
              </a:extLst>
            </p:cNvPr>
            <p:cNvSpPr txBox="1"/>
            <p:nvPr/>
          </p:nvSpPr>
          <p:spPr>
            <a:xfrm>
              <a:off x="3705290" y="6345800"/>
              <a:ext cx="41021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Op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366AE7C-7F62-4C02-930F-72672C01A003}"/>
                </a:ext>
              </a:extLst>
            </p:cNvPr>
            <p:cNvSpPr txBox="1"/>
            <p:nvPr/>
          </p:nvSpPr>
          <p:spPr>
            <a:xfrm>
              <a:off x="556593" y="4079024"/>
              <a:ext cx="6486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N-S Geologic Sketch Section U-V Through Duiwelskloof Showing the Thrust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B2674B3-9C1D-4E7B-B195-9D7C9B863F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6221568" y="1449958"/>
              <a:ext cx="3493263" cy="1913274"/>
            </a:xfrm>
            <a:prstGeom prst="rect">
              <a:avLst/>
            </a:prstGeom>
          </p:spPr>
        </p:pic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79628036-90DF-4D9B-B5AF-4C91887C0ACA}"/>
                </a:ext>
              </a:extLst>
            </p:cNvPr>
            <p:cNvSpPr txBox="1"/>
            <p:nvPr/>
          </p:nvSpPr>
          <p:spPr>
            <a:xfrm rot="21360000">
              <a:off x="5174048" y="5087061"/>
              <a:ext cx="368185" cy="304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Sk</a:t>
              </a:r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47B52421-D6BB-4F52-8971-95755580197A}"/>
                </a:ext>
              </a:extLst>
            </p:cNvPr>
            <p:cNvSpPr txBox="1"/>
            <p:nvPr/>
          </p:nvSpPr>
          <p:spPr>
            <a:xfrm rot="21360000">
              <a:off x="5135618" y="5296376"/>
              <a:ext cx="368185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</a:t>
              </a: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93ADA2FD-BD1E-4EE3-A742-F67B72BA139E}"/>
                </a:ext>
              </a:extLst>
            </p:cNvPr>
            <p:cNvSpPr txBox="1"/>
            <p:nvPr/>
          </p:nvSpPr>
          <p:spPr>
            <a:xfrm rot="19680000">
              <a:off x="2829740" y="5487215"/>
              <a:ext cx="368185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Ds</a:t>
              </a: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DDEC209-1B2B-47CA-BC25-1CB81D40875F}"/>
                </a:ext>
              </a:extLst>
            </p:cNvPr>
            <p:cNvSpPr/>
            <p:nvPr/>
          </p:nvSpPr>
          <p:spPr>
            <a:xfrm>
              <a:off x="7091699" y="3622518"/>
              <a:ext cx="1877383" cy="1491241"/>
            </a:xfrm>
            <a:custGeom>
              <a:avLst/>
              <a:gdLst>
                <a:gd name="connsiteX0" fmla="*/ 300870 w 2188392"/>
                <a:gd name="connsiteY0" fmla="*/ 1467042 h 1659989"/>
                <a:gd name="connsiteX1" fmla="*/ 200202 w 2188392"/>
                <a:gd name="connsiteY1" fmla="*/ 1165038 h 1659989"/>
                <a:gd name="connsiteX2" fmla="*/ 91145 w 2188392"/>
                <a:gd name="connsiteY2" fmla="*/ 871424 h 1659989"/>
                <a:gd name="connsiteX3" fmla="*/ 7255 w 2188392"/>
                <a:gd name="connsiteY3" fmla="*/ 493919 h 1659989"/>
                <a:gd name="connsiteX4" fmla="*/ 7255 w 2188392"/>
                <a:gd name="connsiteY4" fmla="*/ 317750 h 1659989"/>
                <a:gd name="connsiteX5" fmla="*/ 32422 w 2188392"/>
                <a:gd name="connsiteY5" fmla="*/ 149970 h 1659989"/>
                <a:gd name="connsiteX6" fmla="*/ 91145 w 2188392"/>
                <a:gd name="connsiteY6" fmla="*/ 15746 h 1659989"/>
                <a:gd name="connsiteX7" fmla="*/ 200202 w 2188392"/>
                <a:gd name="connsiteY7" fmla="*/ 15746 h 1659989"/>
                <a:gd name="connsiteX8" fmla="*/ 477038 w 2188392"/>
                <a:gd name="connsiteY8" fmla="*/ 133192 h 1659989"/>
                <a:gd name="connsiteX9" fmla="*/ 644818 w 2188392"/>
                <a:gd name="connsiteY9" fmla="*/ 275805 h 1659989"/>
                <a:gd name="connsiteX10" fmla="*/ 963600 w 2188392"/>
                <a:gd name="connsiteY10" fmla="*/ 485530 h 1659989"/>
                <a:gd name="connsiteX11" fmla="*/ 1299159 w 2188392"/>
                <a:gd name="connsiteY11" fmla="*/ 804312 h 1659989"/>
                <a:gd name="connsiteX12" fmla="*/ 1584385 w 2188392"/>
                <a:gd name="connsiteY12" fmla="*/ 1039203 h 1659989"/>
                <a:gd name="connsiteX13" fmla="*/ 1836055 w 2188392"/>
                <a:gd name="connsiteY13" fmla="*/ 1341207 h 1659989"/>
                <a:gd name="connsiteX14" fmla="*/ 1995446 w 2188392"/>
                <a:gd name="connsiteY14" fmla="*/ 1475431 h 1659989"/>
                <a:gd name="connsiteX15" fmla="*/ 2188392 w 2188392"/>
                <a:gd name="connsiteY15" fmla="*/ 1659989 h 165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88392" h="1659989">
                  <a:moveTo>
                    <a:pt x="300870" y="1467042"/>
                  </a:moveTo>
                  <a:cubicBezTo>
                    <a:pt x="268013" y="1365675"/>
                    <a:pt x="235156" y="1264308"/>
                    <a:pt x="200202" y="1165038"/>
                  </a:cubicBezTo>
                  <a:cubicBezTo>
                    <a:pt x="165248" y="1065768"/>
                    <a:pt x="123303" y="983277"/>
                    <a:pt x="91145" y="871424"/>
                  </a:cubicBezTo>
                  <a:cubicBezTo>
                    <a:pt x="58987" y="759571"/>
                    <a:pt x="21237" y="586198"/>
                    <a:pt x="7255" y="493919"/>
                  </a:cubicBezTo>
                  <a:cubicBezTo>
                    <a:pt x="-6727" y="401640"/>
                    <a:pt x="3060" y="375075"/>
                    <a:pt x="7255" y="317750"/>
                  </a:cubicBezTo>
                  <a:cubicBezTo>
                    <a:pt x="11449" y="260425"/>
                    <a:pt x="18440" y="200304"/>
                    <a:pt x="32422" y="149970"/>
                  </a:cubicBezTo>
                  <a:cubicBezTo>
                    <a:pt x="46404" y="99636"/>
                    <a:pt x="63182" y="38117"/>
                    <a:pt x="91145" y="15746"/>
                  </a:cubicBezTo>
                  <a:cubicBezTo>
                    <a:pt x="119108" y="-6625"/>
                    <a:pt x="135887" y="-3828"/>
                    <a:pt x="200202" y="15746"/>
                  </a:cubicBezTo>
                  <a:cubicBezTo>
                    <a:pt x="264517" y="35320"/>
                    <a:pt x="402935" y="89849"/>
                    <a:pt x="477038" y="133192"/>
                  </a:cubicBezTo>
                  <a:cubicBezTo>
                    <a:pt x="551141" y="176535"/>
                    <a:pt x="563724" y="217082"/>
                    <a:pt x="644818" y="275805"/>
                  </a:cubicBezTo>
                  <a:cubicBezTo>
                    <a:pt x="725912" y="334528"/>
                    <a:pt x="854543" y="397445"/>
                    <a:pt x="963600" y="485530"/>
                  </a:cubicBezTo>
                  <a:cubicBezTo>
                    <a:pt x="1072657" y="573615"/>
                    <a:pt x="1195695" y="712033"/>
                    <a:pt x="1299159" y="804312"/>
                  </a:cubicBezTo>
                  <a:cubicBezTo>
                    <a:pt x="1402623" y="896591"/>
                    <a:pt x="1494902" y="949721"/>
                    <a:pt x="1584385" y="1039203"/>
                  </a:cubicBezTo>
                  <a:cubicBezTo>
                    <a:pt x="1673868" y="1128685"/>
                    <a:pt x="1767545" y="1268502"/>
                    <a:pt x="1836055" y="1341207"/>
                  </a:cubicBezTo>
                  <a:cubicBezTo>
                    <a:pt x="1904565" y="1413912"/>
                    <a:pt x="1936723" y="1422301"/>
                    <a:pt x="1995446" y="1475431"/>
                  </a:cubicBezTo>
                  <a:cubicBezTo>
                    <a:pt x="2054169" y="1528561"/>
                    <a:pt x="2121280" y="1594275"/>
                    <a:pt x="2188392" y="1659989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8434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77563-C706-4DFC-9C51-F6E2E574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ZA" sz="4400" b="1" dirty="0"/>
              <a:t>Working slides</a:t>
            </a:r>
          </a:p>
        </p:txBody>
      </p:sp>
    </p:spTree>
    <p:extLst>
      <p:ext uri="{BB962C8B-B14F-4D97-AF65-F5344CB8AC3E}">
        <p14:creationId xmlns:p14="http://schemas.microsoft.com/office/powerpoint/2010/main" val="786733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8C9063-F49E-439F-BFD7-F62E666D3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371" y="857250"/>
            <a:ext cx="797725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467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6608763-FB2E-4859-8065-5BFA214DEFAE}"/>
              </a:ext>
            </a:extLst>
          </p:cNvPr>
          <p:cNvGrpSpPr/>
          <p:nvPr/>
        </p:nvGrpSpPr>
        <p:grpSpPr>
          <a:xfrm>
            <a:off x="515923" y="857251"/>
            <a:ext cx="7721018" cy="5187906"/>
            <a:chOff x="515923" y="857251"/>
            <a:chExt cx="7721018" cy="518790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98C9063-F49E-439F-BFD7-F62E666D34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7504" y="857251"/>
              <a:ext cx="6572986" cy="4238066"/>
            </a:xfrm>
            <a:prstGeom prst="rect">
              <a:avLst/>
            </a:prstGeom>
          </p:spPr>
        </p:pic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92539656-DEB4-4B6A-9EB1-24F4F6374D8D}"/>
                </a:ext>
              </a:extLst>
            </p:cNvPr>
            <p:cNvCxnSpPr>
              <a:cxnSpLocks/>
            </p:cNvCxnSpPr>
            <p:nvPr/>
          </p:nvCxnSpPr>
          <p:spPr>
            <a:xfrm>
              <a:off x="1440809" y="4103789"/>
              <a:ext cx="2692866" cy="1484852"/>
            </a:xfrm>
            <a:prstGeom prst="line">
              <a:avLst/>
            </a:prstGeom>
            <a:ln w="19050">
              <a:solidFill>
                <a:srgbClr val="00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AC1A96A-F7EE-478D-B094-35A8EB1B81D9}"/>
                </a:ext>
              </a:extLst>
            </p:cNvPr>
            <p:cNvSpPr txBox="1"/>
            <p:nvPr/>
          </p:nvSpPr>
          <p:spPr>
            <a:xfrm>
              <a:off x="4099368" y="3951504"/>
              <a:ext cx="106900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800"/>
              <a:r>
                <a:rPr lang="en-ZA" sz="1050" dirty="0">
                  <a:solidFill>
                    <a:prstClr val="black"/>
                  </a:solidFill>
                  <a:latin typeface="Calibri" panose="020F0502020204030204"/>
                </a:rPr>
                <a:t>Duiwelskloof Lodge</a:t>
              </a:r>
            </a:p>
          </p:txBody>
        </p:sp>
        <p:sp>
          <p:nvSpPr>
            <p:cNvPr id="8" name="Speech Bubble: Rectangle with Corners Rounded 7">
              <a:extLst>
                <a:ext uri="{FF2B5EF4-FFF2-40B4-BE49-F238E27FC236}">
                  <a16:creationId xmlns:a16="http://schemas.microsoft.com/office/drawing/2014/main" id="{AD27D1A8-8462-4802-A6C4-D01FC40690E0}"/>
                </a:ext>
              </a:extLst>
            </p:cNvPr>
            <p:cNvSpPr/>
            <p:nvPr/>
          </p:nvSpPr>
          <p:spPr>
            <a:xfrm>
              <a:off x="4253219" y="3951504"/>
              <a:ext cx="799052" cy="392415"/>
            </a:xfrm>
            <a:prstGeom prst="wedgeRoundRectCallout">
              <a:avLst>
                <a:gd name="adj1" fmla="val -1618"/>
                <a:gd name="adj2" fmla="val 192596"/>
                <a:gd name="adj3" fmla="val 16667"/>
              </a:avLst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C7073AA-0D22-4D70-B31D-A0E35BD39412}"/>
                </a:ext>
              </a:extLst>
            </p:cNvPr>
            <p:cNvCxnSpPr>
              <a:cxnSpLocks/>
            </p:cNvCxnSpPr>
            <p:nvPr/>
          </p:nvCxnSpPr>
          <p:spPr>
            <a:xfrm>
              <a:off x="4133675" y="4436253"/>
              <a:ext cx="0" cy="1564498"/>
            </a:xfrm>
            <a:prstGeom prst="line">
              <a:avLst/>
            </a:prstGeom>
            <a:ln w="19050">
              <a:solidFill>
                <a:srgbClr val="00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5A7EB8F6-752C-4471-AFB8-DDFD74D827B1}"/>
                </a:ext>
              </a:extLst>
            </p:cNvPr>
            <p:cNvCxnSpPr/>
            <p:nvPr/>
          </p:nvCxnSpPr>
          <p:spPr>
            <a:xfrm>
              <a:off x="1239747" y="1865078"/>
              <a:ext cx="0" cy="4090946"/>
            </a:xfrm>
            <a:prstGeom prst="line">
              <a:avLst/>
            </a:prstGeom>
            <a:ln w="95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DE7AB8E-FA1D-4B24-9100-9E38FE9BFAA7}"/>
                </a:ext>
              </a:extLst>
            </p:cNvPr>
            <p:cNvCxnSpPr/>
            <p:nvPr/>
          </p:nvCxnSpPr>
          <p:spPr>
            <a:xfrm>
              <a:off x="7368960" y="1954211"/>
              <a:ext cx="0" cy="4090946"/>
            </a:xfrm>
            <a:prstGeom prst="line">
              <a:avLst/>
            </a:prstGeom>
            <a:ln w="95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05F690-36E1-49BB-9B12-6A5DB9A008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5923" y="3845829"/>
              <a:ext cx="7606718" cy="6292"/>
            </a:xfrm>
            <a:prstGeom prst="line">
              <a:avLst/>
            </a:prstGeom>
            <a:ln w="95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12071BB-CC0E-4F2B-BB5B-E5A8F5F079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0223" y="5017143"/>
              <a:ext cx="7606718" cy="6292"/>
            </a:xfrm>
            <a:prstGeom prst="line">
              <a:avLst/>
            </a:prstGeom>
            <a:ln w="95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64676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6BF2894-67C4-4545-979C-3B25B69E991D}"/>
              </a:ext>
            </a:extLst>
          </p:cNvPr>
          <p:cNvGrpSpPr/>
          <p:nvPr/>
        </p:nvGrpSpPr>
        <p:grpSpPr>
          <a:xfrm>
            <a:off x="515923" y="1329088"/>
            <a:ext cx="8078651" cy="5274986"/>
            <a:chOff x="515923" y="1329088"/>
            <a:chExt cx="8078651" cy="5274986"/>
          </a:xfrm>
        </p:grpSpPr>
        <p:pic>
          <p:nvPicPr>
            <p:cNvPr id="3" name="Picture 2" descr="A picture containing text, map&#10;&#10;Description generated with very high confidence">
              <a:extLst>
                <a:ext uri="{FF2B5EF4-FFF2-40B4-BE49-F238E27FC236}">
                  <a16:creationId xmlns:a16="http://schemas.microsoft.com/office/drawing/2014/main" id="{63BCD07E-4100-4C59-926C-330D05801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573744">
              <a:off x="710626" y="1329088"/>
              <a:ext cx="7883948" cy="5215896"/>
            </a:xfrm>
            <a:prstGeom prst="rect">
              <a:avLst/>
            </a:prstGeom>
            <a:scene3d>
              <a:camera prst="orthographicFront">
                <a:rot lat="0" lon="0" rev="30000"/>
              </a:camera>
              <a:lightRig rig="threePt" dir="t"/>
            </a:scene3d>
          </p:spPr>
        </p:pic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CFBCCDE-FA95-4688-A7C1-FFC76B8D4756}"/>
                </a:ext>
              </a:extLst>
            </p:cNvPr>
            <p:cNvCxnSpPr/>
            <p:nvPr/>
          </p:nvCxnSpPr>
          <p:spPr>
            <a:xfrm>
              <a:off x="1239747" y="2513128"/>
              <a:ext cx="0" cy="409094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94999A-E9CF-492F-994A-B066F5D27A33}"/>
                </a:ext>
              </a:extLst>
            </p:cNvPr>
            <p:cNvCxnSpPr/>
            <p:nvPr/>
          </p:nvCxnSpPr>
          <p:spPr>
            <a:xfrm>
              <a:off x="7368960" y="2426092"/>
              <a:ext cx="0" cy="409094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2115DAA-4118-4255-BC70-BFDF7602AA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5923" y="3845829"/>
              <a:ext cx="7606718" cy="6292"/>
            </a:xfrm>
            <a:prstGeom prst="line">
              <a:avLst/>
            </a:prstGeom>
            <a:ln w="95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28E59FD-B6F6-4ACB-9298-3B04C9F0DE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0223" y="5017143"/>
              <a:ext cx="7606718" cy="6292"/>
            </a:xfrm>
            <a:prstGeom prst="line">
              <a:avLst/>
            </a:prstGeom>
            <a:ln w="95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5108BC6-5CE2-440C-997F-CF728DE905AE}"/>
                </a:ext>
              </a:extLst>
            </p:cNvPr>
            <p:cNvSpPr/>
            <p:nvPr/>
          </p:nvSpPr>
          <p:spPr>
            <a:xfrm>
              <a:off x="1245765" y="3971664"/>
              <a:ext cx="2875327" cy="1038137"/>
            </a:xfrm>
            <a:custGeom>
              <a:avLst/>
              <a:gdLst>
                <a:gd name="connsiteX0" fmla="*/ 0 w 3833769"/>
                <a:gd name="connsiteY0" fmla="*/ 0 h 1384183"/>
                <a:gd name="connsiteX1" fmla="*/ 771787 w 3833769"/>
                <a:gd name="connsiteY1" fmla="*/ 436227 h 1384183"/>
                <a:gd name="connsiteX2" fmla="*/ 1719743 w 3833769"/>
                <a:gd name="connsiteY2" fmla="*/ 822121 h 1384183"/>
                <a:gd name="connsiteX3" fmla="*/ 2659310 w 3833769"/>
                <a:gd name="connsiteY3" fmla="*/ 1115735 h 1384183"/>
                <a:gd name="connsiteX4" fmla="*/ 3288485 w 3833769"/>
                <a:gd name="connsiteY4" fmla="*/ 1291904 h 1384183"/>
                <a:gd name="connsiteX5" fmla="*/ 3833769 w 3833769"/>
                <a:gd name="connsiteY5" fmla="*/ 1384183 h 138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3769" h="1384183">
                  <a:moveTo>
                    <a:pt x="0" y="0"/>
                  </a:moveTo>
                  <a:cubicBezTo>
                    <a:pt x="242581" y="149603"/>
                    <a:pt x="485163" y="299207"/>
                    <a:pt x="771787" y="436227"/>
                  </a:cubicBezTo>
                  <a:cubicBezTo>
                    <a:pt x="1058411" y="573247"/>
                    <a:pt x="1405156" y="708870"/>
                    <a:pt x="1719743" y="822121"/>
                  </a:cubicBezTo>
                  <a:cubicBezTo>
                    <a:pt x="2034330" y="935372"/>
                    <a:pt x="2397853" y="1037438"/>
                    <a:pt x="2659310" y="1115735"/>
                  </a:cubicBezTo>
                  <a:cubicBezTo>
                    <a:pt x="2920767" y="1194032"/>
                    <a:pt x="3092742" y="1247163"/>
                    <a:pt x="3288485" y="1291904"/>
                  </a:cubicBezTo>
                  <a:cubicBezTo>
                    <a:pt x="3484228" y="1336645"/>
                    <a:pt x="3658998" y="1360414"/>
                    <a:pt x="3833769" y="1384183"/>
                  </a:cubicBezTo>
                </a:path>
              </a:pathLst>
            </a:cu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678B805-D000-430D-9DC9-A7A0A629E1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4523" y="5817243"/>
              <a:ext cx="7606718" cy="629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1D67DD8-CCD4-4B6C-8040-FEDA39738A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4667398" y="1696564"/>
              <a:ext cx="521494" cy="3421856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D5BD7B4-FC2F-46D6-9398-9A5E27D98A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52187" y="2943525"/>
              <a:ext cx="721519" cy="750094"/>
            </a:xfrm>
            <a:prstGeom prst="rect">
              <a:avLst/>
            </a:prstGeom>
          </p:spPr>
        </p:pic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BF0EA3-3CB2-423B-AFF9-4647AA57C639}"/>
                </a:ext>
              </a:extLst>
            </p:cNvPr>
            <p:cNvSpPr/>
            <p:nvPr/>
          </p:nvSpPr>
          <p:spPr>
            <a:xfrm>
              <a:off x="4360069" y="4841081"/>
              <a:ext cx="3021806" cy="981075"/>
            </a:xfrm>
            <a:custGeom>
              <a:avLst/>
              <a:gdLst>
                <a:gd name="connsiteX0" fmla="*/ 4025900 w 4029075"/>
                <a:gd name="connsiteY0" fmla="*/ 244475 h 1308100"/>
                <a:gd name="connsiteX1" fmla="*/ 4010025 w 4029075"/>
                <a:gd name="connsiteY1" fmla="*/ 1304925 h 1308100"/>
                <a:gd name="connsiteX2" fmla="*/ 53975 w 4029075"/>
                <a:gd name="connsiteY2" fmla="*/ 1308100 h 1308100"/>
                <a:gd name="connsiteX3" fmla="*/ 0 w 4029075"/>
                <a:gd name="connsiteY3" fmla="*/ 1196975 h 1308100"/>
                <a:gd name="connsiteX4" fmla="*/ 352425 w 4029075"/>
                <a:gd name="connsiteY4" fmla="*/ 771525 h 1308100"/>
                <a:gd name="connsiteX5" fmla="*/ 1158875 w 4029075"/>
                <a:gd name="connsiteY5" fmla="*/ 666750 h 1308100"/>
                <a:gd name="connsiteX6" fmla="*/ 2101850 w 4029075"/>
                <a:gd name="connsiteY6" fmla="*/ 542925 h 1308100"/>
                <a:gd name="connsiteX7" fmla="*/ 2981325 w 4029075"/>
                <a:gd name="connsiteY7" fmla="*/ 206375 h 1308100"/>
                <a:gd name="connsiteX8" fmla="*/ 3476625 w 4029075"/>
                <a:gd name="connsiteY8" fmla="*/ 0 h 1308100"/>
                <a:gd name="connsiteX9" fmla="*/ 3810000 w 4029075"/>
                <a:gd name="connsiteY9" fmla="*/ 168275 h 1308100"/>
                <a:gd name="connsiteX10" fmla="*/ 4029075 w 4029075"/>
                <a:gd name="connsiteY10" fmla="*/ 327025 h 1308100"/>
                <a:gd name="connsiteX11" fmla="*/ 4025900 w 4029075"/>
                <a:gd name="connsiteY11" fmla="*/ 495300 h 1308100"/>
                <a:gd name="connsiteX12" fmla="*/ 4006850 w 4029075"/>
                <a:gd name="connsiteY12" fmla="*/ 1301750 h 1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29075" h="1308100">
                  <a:moveTo>
                    <a:pt x="4025900" y="244475"/>
                  </a:moveTo>
                  <a:lnTo>
                    <a:pt x="4010025" y="1304925"/>
                  </a:lnTo>
                  <a:lnTo>
                    <a:pt x="53975" y="1308100"/>
                  </a:lnTo>
                  <a:lnTo>
                    <a:pt x="0" y="1196975"/>
                  </a:lnTo>
                  <a:lnTo>
                    <a:pt x="352425" y="771525"/>
                  </a:lnTo>
                  <a:lnTo>
                    <a:pt x="1158875" y="666750"/>
                  </a:lnTo>
                  <a:lnTo>
                    <a:pt x="2101850" y="542925"/>
                  </a:lnTo>
                  <a:lnTo>
                    <a:pt x="2981325" y="206375"/>
                  </a:lnTo>
                  <a:lnTo>
                    <a:pt x="3476625" y="0"/>
                  </a:lnTo>
                  <a:lnTo>
                    <a:pt x="3810000" y="168275"/>
                  </a:lnTo>
                  <a:lnTo>
                    <a:pt x="4029075" y="327025"/>
                  </a:lnTo>
                  <a:cubicBezTo>
                    <a:pt x="4028017" y="383117"/>
                    <a:pt x="4026958" y="439208"/>
                    <a:pt x="4025900" y="495300"/>
                  </a:cubicBezTo>
                  <a:lnTo>
                    <a:pt x="4006850" y="1301750"/>
                  </a:lnTo>
                </a:path>
              </a:pathLst>
            </a:custGeom>
            <a:solidFill>
              <a:srgbClr val="FE865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50FC9D9-565A-497A-9D25-9F804772C3CA}"/>
                </a:ext>
              </a:extLst>
            </p:cNvPr>
            <p:cNvSpPr/>
            <p:nvPr/>
          </p:nvSpPr>
          <p:spPr>
            <a:xfrm>
              <a:off x="6953250" y="4207669"/>
              <a:ext cx="66675" cy="73819"/>
            </a:xfrm>
            <a:custGeom>
              <a:avLst/>
              <a:gdLst>
                <a:gd name="connsiteX0" fmla="*/ 73025 w 88900"/>
                <a:gd name="connsiteY0" fmla="*/ 0 h 98425"/>
                <a:gd name="connsiteX1" fmla="*/ 88900 w 88900"/>
                <a:gd name="connsiteY1" fmla="*/ 85725 h 98425"/>
                <a:gd name="connsiteX2" fmla="*/ 76200 w 88900"/>
                <a:gd name="connsiteY2" fmla="*/ 98425 h 98425"/>
                <a:gd name="connsiteX3" fmla="*/ 63500 w 88900"/>
                <a:gd name="connsiteY3" fmla="*/ 98425 h 98425"/>
                <a:gd name="connsiteX4" fmla="*/ 38100 w 88900"/>
                <a:gd name="connsiteY4" fmla="*/ 79375 h 98425"/>
                <a:gd name="connsiteX5" fmla="*/ 19050 w 88900"/>
                <a:gd name="connsiteY5" fmla="*/ 69850 h 98425"/>
                <a:gd name="connsiteX6" fmla="*/ 0 w 88900"/>
                <a:gd name="connsiteY6" fmla="*/ 44450 h 98425"/>
                <a:gd name="connsiteX7" fmla="*/ 15875 w 88900"/>
                <a:gd name="connsiteY7" fmla="*/ 19050 h 98425"/>
                <a:gd name="connsiteX8" fmla="*/ 73025 w 88900"/>
                <a:gd name="connsiteY8" fmla="*/ 0 h 9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900" h="98425">
                  <a:moveTo>
                    <a:pt x="73025" y="0"/>
                  </a:moveTo>
                  <a:lnTo>
                    <a:pt x="88900" y="85725"/>
                  </a:lnTo>
                  <a:lnTo>
                    <a:pt x="76200" y="98425"/>
                  </a:lnTo>
                  <a:lnTo>
                    <a:pt x="63500" y="98425"/>
                  </a:lnTo>
                  <a:lnTo>
                    <a:pt x="38100" y="79375"/>
                  </a:lnTo>
                  <a:lnTo>
                    <a:pt x="19050" y="69850"/>
                  </a:lnTo>
                  <a:lnTo>
                    <a:pt x="0" y="44450"/>
                  </a:lnTo>
                  <a:lnTo>
                    <a:pt x="15875" y="19050"/>
                  </a:lnTo>
                  <a:lnTo>
                    <a:pt x="73025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0D469DA-34F3-453C-94B9-87700A9401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96593" y="3826953"/>
              <a:ext cx="88085" cy="1235282"/>
            </a:xfrm>
            <a:prstGeom prst="line">
              <a:avLst/>
            </a:pr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2A1DF7-3F1A-4657-B078-92D2EC192427}"/>
                </a:ext>
              </a:extLst>
            </p:cNvPr>
            <p:cNvSpPr/>
            <p:nvPr/>
          </p:nvSpPr>
          <p:spPr>
            <a:xfrm>
              <a:off x="4020424" y="3713702"/>
              <a:ext cx="383797" cy="2114026"/>
            </a:xfrm>
            <a:custGeom>
              <a:avLst/>
              <a:gdLst>
                <a:gd name="connsiteX0" fmla="*/ 0 w 511729"/>
                <a:gd name="connsiteY0" fmla="*/ 0 h 2818701"/>
                <a:gd name="connsiteX1" fmla="*/ 109057 w 511729"/>
                <a:gd name="connsiteY1" fmla="*/ 922789 h 2818701"/>
                <a:gd name="connsiteX2" fmla="*/ 151002 w 511729"/>
                <a:gd name="connsiteY2" fmla="*/ 1409350 h 2818701"/>
                <a:gd name="connsiteX3" fmla="*/ 285226 w 511729"/>
                <a:gd name="connsiteY3" fmla="*/ 2155970 h 2818701"/>
                <a:gd name="connsiteX4" fmla="*/ 453006 w 511729"/>
                <a:gd name="connsiteY4" fmla="*/ 2676088 h 2818701"/>
                <a:gd name="connsiteX5" fmla="*/ 511729 w 511729"/>
                <a:gd name="connsiteY5" fmla="*/ 2818701 h 281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729" h="2818701">
                  <a:moveTo>
                    <a:pt x="0" y="0"/>
                  </a:moveTo>
                  <a:cubicBezTo>
                    <a:pt x="41945" y="343948"/>
                    <a:pt x="83890" y="687897"/>
                    <a:pt x="109057" y="922789"/>
                  </a:cubicBezTo>
                  <a:cubicBezTo>
                    <a:pt x="134224" y="1157681"/>
                    <a:pt x="121641" y="1203820"/>
                    <a:pt x="151002" y="1409350"/>
                  </a:cubicBezTo>
                  <a:cubicBezTo>
                    <a:pt x="180363" y="1614880"/>
                    <a:pt x="234892" y="1944847"/>
                    <a:pt x="285226" y="2155970"/>
                  </a:cubicBezTo>
                  <a:cubicBezTo>
                    <a:pt x="335560" y="2367093"/>
                    <a:pt x="415256" y="2565633"/>
                    <a:pt x="453006" y="2676088"/>
                  </a:cubicBezTo>
                  <a:cubicBezTo>
                    <a:pt x="490757" y="2786543"/>
                    <a:pt x="501243" y="2802622"/>
                    <a:pt x="511729" y="2818701"/>
                  </a:cubicBezTo>
                </a:path>
              </a:pathLst>
            </a:cu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5A829C2-BA61-4B23-8303-4448C7BAD9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02479" y="4312853"/>
              <a:ext cx="157163" cy="200025"/>
            </a:xfrm>
            <a:prstGeom prst="rect">
              <a:avLst/>
            </a:prstGeom>
          </p:spPr>
        </p:pic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6B4FD26-7F5C-4009-B387-BB3B15641A63}"/>
                </a:ext>
              </a:extLst>
            </p:cNvPr>
            <p:cNvSpPr/>
            <p:nvPr/>
          </p:nvSpPr>
          <p:spPr>
            <a:xfrm>
              <a:off x="4189990" y="4169551"/>
              <a:ext cx="3008569" cy="1065518"/>
            </a:xfrm>
            <a:custGeom>
              <a:avLst/>
              <a:gdLst>
                <a:gd name="connsiteX0" fmla="*/ 175972 w 4011425"/>
                <a:gd name="connsiteY0" fmla="*/ 1419250 h 1420691"/>
                <a:gd name="connsiteX1" fmla="*/ 17222 w 4011425"/>
                <a:gd name="connsiteY1" fmla="*/ 1304950 h 1420691"/>
                <a:gd name="connsiteX2" fmla="*/ 23572 w 4011425"/>
                <a:gd name="connsiteY2" fmla="*/ 1063650 h 1420691"/>
                <a:gd name="connsiteX3" fmla="*/ 188672 w 4011425"/>
                <a:gd name="connsiteY3" fmla="*/ 936650 h 1420691"/>
                <a:gd name="connsiteX4" fmla="*/ 309322 w 4011425"/>
                <a:gd name="connsiteY4" fmla="*/ 933475 h 1420691"/>
                <a:gd name="connsiteX5" fmla="*/ 480772 w 4011425"/>
                <a:gd name="connsiteY5" fmla="*/ 993800 h 1420691"/>
                <a:gd name="connsiteX6" fmla="*/ 633172 w 4011425"/>
                <a:gd name="connsiteY6" fmla="*/ 996975 h 1420691"/>
                <a:gd name="connsiteX7" fmla="*/ 782397 w 4011425"/>
                <a:gd name="connsiteY7" fmla="*/ 962050 h 1420691"/>
                <a:gd name="connsiteX8" fmla="*/ 941147 w 4011425"/>
                <a:gd name="connsiteY8" fmla="*/ 869975 h 1420691"/>
                <a:gd name="connsiteX9" fmla="*/ 1090372 w 4011425"/>
                <a:gd name="connsiteY9" fmla="*/ 739800 h 1420691"/>
                <a:gd name="connsiteX10" fmla="*/ 1195147 w 4011425"/>
                <a:gd name="connsiteY10" fmla="*/ 673125 h 1420691"/>
                <a:gd name="connsiteX11" fmla="*/ 1328497 w 4011425"/>
                <a:gd name="connsiteY11" fmla="*/ 641375 h 1420691"/>
                <a:gd name="connsiteX12" fmla="*/ 1445972 w 4011425"/>
                <a:gd name="connsiteY12" fmla="*/ 692175 h 1420691"/>
                <a:gd name="connsiteX13" fmla="*/ 1585672 w 4011425"/>
                <a:gd name="connsiteY13" fmla="*/ 777900 h 1420691"/>
                <a:gd name="connsiteX14" fmla="*/ 1823797 w 4011425"/>
                <a:gd name="connsiteY14" fmla="*/ 809650 h 1420691"/>
                <a:gd name="connsiteX15" fmla="*/ 1960322 w 4011425"/>
                <a:gd name="connsiteY15" fmla="*/ 730275 h 1420691"/>
                <a:gd name="connsiteX16" fmla="*/ 2138122 w 4011425"/>
                <a:gd name="connsiteY16" fmla="*/ 660425 h 1420691"/>
                <a:gd name="connsiteX17" fmla="*/ 2404822 w 4011425"/>
                <a:gd name="connsiteY17" fmla="*/ 501675 h 1420691"/>
                <a:gd name="connsiteX18" fmla="*/ 2474672 w 4011425"/>
                <a:gd name="connsiteY18" fmla="*/ 435000 h 1420691"/>
                <a:gd name="connsiteX19" fmla="*/ 2531822 w 4011425"/>
                <a:gd name="connsiteY19" fmla="*/ 425475 h 1420691"/>
                <a:gd name="connsiteX20" fmla="*/ 2585797 w 4011425"/>
                <a:gd name="connsiteY20" fmla="*/ 368325 h 1420691"/>
                <a:gd name="connsiteX21" fmla="*/ 2661997 w 4011425"/>
                <a:gd name="connsiteY21" fmla="*/ 298475 h 1420691"/>
                <a:gd name="connsiteX22" fmla="*/ 2731847 w 4011425"/>
                <a:gd name="connsiteY22" fmla="*/ 288950 h 1420691"/>
                <a:gd name="connsiteX23" fmla="*/ 2788997 w 4011425"/>
                <a:gd name="connsiteY23" fmla="*/ 311175 h 1420691"/>
                <a:gd name="connsiteX24" fmla="*/ 2833447 w 4011425"/>
                <a:gd name="connsiteY24" fmla="*/ 374675 h 1420691"/>
                <a:gd name="connsiteX25" fmla="*/ 2865197 w 4011425"/>
                <a:gd name="connsiteY25" fmla="*/ 396900 h 1420691"/>
                <a:gd name="connsiteX26" fmla="*/ 2887422 w 4011425"/>
                <a:gd name="connsiteY26" fmla="*/ 384200 h 1420691"/>
                <a:gd name="connsiteX27" fmla="*/ 2928697 w 4011425"/>
                <a:gd name="connsiteY27" fmla="*/ 317525 h 1420691"/>
                <a:gd name="connsiteX28" fmla="*/ 2954097 w 4011425"/>
                <a:gd name="connsiteY28" fmla="*/ 279425 h 1420691"/>
                <a:gd name="connsiteX29" fmla="*/ 2992197 w 4011425"/>
                <a:gd name="connsiteY29" fmla="*/ 254025 h 1420691"/>
                <a:gd name="connsiteX30" fmla="*/ 3042997 w 4011425"/>
                <a:gd name="connsiteY30" fmla="*/ 254025 h 1420691"/>
                <a:gd name="connsiteX31" fmla="*/ 3090622 w 4011425"/>
                <a:gd name="connsiteY31" fmla="*/ 263550 h 1420691"/>
                <a:gd name="connsiteX32" fmla="*/ 3144597 w 4011425"/>
                <a:gd name="connsiteY32" fmla="*/ 250850 h 1420691"/>
                <a:gd name="connsiteX33" fmla="*/ 3211272 w 4011425"/>
                <a:gd name="connsiteY33" fmla="*/ 171475 h 1420691"/>
                <a:gd name="connsiteX34" fmla="*/ 3249372 w 4011425"/>
                <a:gd name="connsiteY34" fmla="*/ 127025 h 1420691"/>
                <a:gd name="connsiteX35" fmla="*/ 3296997 w 4011425"/>
                <a:gd name="connsiteY35" fmla="*/ 152425 h 1420691"/>
                <a:gd name="connsiteX36" fmla="*/ 3335097 w 4011425"/>
                <a:gd name="connsiteY36" fmla="*/ 193700 h 1420691"/>
                <a:gd name="connsiteX37" fmla="*/ 3385897 w 4011425"/>
                <a:gd name="connsiteY37" fmla="*/ 114325 h 1420691"/>
                <a:gd name="connsiteX38" fmla="*/ 3417647 w 4011425"/>
                <a:gd name="connsiteY38" fmla="*/ 98450 h 1420691"/>
                <a:gd name="connsiteX39" fmla="*/ 3474797 w 4011425"/>
                <a:gd name="connsiteY39" fmla="*/ 104800 h 1420691"/>
                <a:gd name="connsiteX40" fmla="*/ 3528772 w 4011425"/>
                <a:gd name="connsiteY40" fmla="*/ 187350 h 1420691"/>
                <a:gd name="connsiteX41" fmla="*/ 3557347 w 4011425"/>
                <a:gd name="connsiteY41" fmla="*/ 241325 h 1420691"/>
                <a:gd name="connsiteX42" fmla="*/ 3576397 w 4011425"/>
                <a:gd name="connsiteY42" fmla="*/ 257200 h 1420691"/>
                <a:gd name="connsiteX43" fmla="*/ 3633547 w 4011425"/>
                <a:gd name="connsiteY43" fmla="*/ 196875 h 1420691"/>
                <a:gd name="connsiteX44" fmla="*/ 3665297 w 4011425"/>
                <a:gd name="connsiteY44" fmla="*/ 120675 h 1420691"/>
                <a:gd name="connsiteX45" fmla="*/ 3684347 w 4011425"/>
                <a:gd name="connsiteY45" fmla="*/ 88925 h 1420691"/>
                <a:gd name="connsiteX46" fmla="*/ 3697047 w 4011425"/>
                <a:gd name="connsiteY46" fmla="*/ 73050 h 1420691"/>
                <a:gd name="connsiteX47" fmla="*/ 3751022 w 4011425"/>
                <a:gd name="connsiteY47" fmla="*/ 50825 h 1420691"/>
                <a:gd name="connsiteX48" fmla="*/ 3792297 w 4011425"/>
                <a:gd name="connsiteY48" fmla="*/ 22250 h 1420691"/>
                <a:gd name="connsiteX49" fmla="*/ 3824047 w 4011425"/>
                <a:gd name="connsiteY49" fmla="*/ 6375 h 1420691"/>
                <a:gd name="connsiteX50" fmla="*/ 3881197 w 4011425"/>
                <a:gd name="connsiteY50" fmla="*/ 133375 h 1420691"/>
                <a:gd name="connsiteX51" fmla="*/ 3938347 w 4011425"/>
                <a:gd name="connsiteY51" fmla="*/ 244500 h 1420691"/>
                <a:gd name="connsiteX52" fmla="*/ 3966922 w 4011425"/>
                <a:gd name="connsiteY52" fmla="*/ 269900 h 1420691"/>
                <a:gd name="connsiteX53" fmla="*/ 4011372 w 4011425"/>
                <a:gd name="connsiteY53" fmla="*/ 295300 h 1420691"/>
                <a:gd name="connsiteX54" fmla="*/ 3957397 w 4011425"/>
                <a:gd name="connsiteY54" fmla="*/ 577875 h 1420691"/>
                <a:gd name="connsiteX55" fmla="*/ 3690697 w 4011425"/>
                <a:gd name="connsiteY55" fmla="*/ 574700 h 1420691"/>
                <a:gd name="connsiteX56" fmla="*/ 3265247 w 4011425"/>
                <a:gd name="connsiteY56" fmla="*/ 523900 h 1420691"/>
                <a:gd name="connsiteX57" fmla="*/ 2858847 w 4011425"/>
                <a:gd name="connsiteY57" fmla="*/ 698525 h 1420691"/>
                <a:gd name="connsiteX58" fmla="*/ 2344497 w 4011425"/>
                <a:gd name="connsiteY58" fmla="*/ 895375 h 1420691"/>
                <a:gd name="connsiteX59" fmla="*/ 1703147 w 4011425"/>
                <a:gd name="connsiteY59" fmla="*/ 1050950 h 1420691"/>
                <a:gd name="connsiteX60" fmla="*/ 1296747 w 4011425"/>
                <a:gd name="connsiteY60" fmla="*/ 1000150 h 1420691"/>
                <a:gd name="connsiteX61" fmla="*/ 918922 w 4011425"/>
                <a:gd name="connsiteY61" fmla="*/ 1123975 h 1420691"/>
                <a:gd name="connsiteX62" fmla="*/ 591897 w 4011425"/>
                <a:gd name="connsiteY62" fmla="*/ 1231925 h 1420691"/>
                <a:gd name="connsiteX63" fmla="*/ 175972 w 4011425"/>
                <a:gd name="connsiteY63" fmla="*/ 1419250 h 1420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011425" h="1420691">
                  <a:moveTo>
                    <a:pt x="175972" y="1419250"/>
                  </a:moveTo>
                  <a:cubicBezTo>
                    <a:pt x="80193" y="1431421"/>
                    <a:pt x="42622" y="1364217"/>
                    <a:pt x="17222" y="1304950"/>
                  </a:cubicBezTo>
                  <a:cubicBezTo>
                    <a:pt x="-8178" y="1245683"/>
                    <a:pt x="-5003" y="1125033"/>
                    <a:pt x="23572" y="1063650"/>
                  </a:cubicBezTo>
                  <a:cubicBezTo>
                    <a:pt x="52147" y="1002267"/>
                    <a:pt x="141047" y="958346"/>
                    <a:pt x="188672" y="936650"/>
                  </a:cubicBezTo>
                  <a:cubicBezTo>
                    <a:pt x="236297" y="914954"/>
                    <a:pt x="260639" y="923950"/>
                    <a:pt x="309322" y="933475"/>
                  </a:cubicBezTo>
                  <a:cubicBezTo>
                    <a:pt x="358005" y="943000"/>
                    <a:pt x="426797" y="983217"/>
                    <a:pt x="480772" y="993800"/>
                  </a:cubicBezTo>
                  <a:cubicBezTo>
                    <a:pt x="534747" y="1004383"/>
                    <a:pt x="582901" y="1002267"/>
                    <a:pt x="633172" y="996975"/>
                  </a:cubicBezTo>
                  <a:cubicBezTo>
                    <a:pt x="683443" y="991683"/>
                    <a:pt x="731068" y="983217"/>
                    <a:pt x="782397" y="962050"/>
                  </a:cubicBezTo>
                  <a:cubicBezTo>
                    <a:pt x="833726" y="940883"/>
                    <a:pt x="889818" y="907017"/>
                    <a:pt x="941147" y="869975"/>
                  </a:cubicBezTo>
                  <a:cubicBezTo>
                    <a:pt x="992476" y="832933"/>
                    <a:pt x="1048039" y="772608"/>
                    <a:pt x="1090372" y="739800"/>
                  </a:cubicBezTo>
                  <a:cubicBezTo>
                    <a:pt x="1132705" y="706992"/>
                    <a:pt x="1155460" y="689529"/>
                    <a:pt x="1195147" y="673125"/>
                  </a:cubicBezTo>
                  <a:cubicBezTo>
                    <a:pt x="1234834" y="656721"/>
                    <a:pt x="1286693" y="638200"/>
                    <a:pt x="1328497" y="641375"/>
                  </a:cubicBezTo>
                  <a:cubicBezTo>
                    <a:pt x="1370301" y="644550"/>
                    <a:pt x="1403110" y="669421"/>
                    <a:pt x="1445972" y="692175"/>
                  </a:cubicBezTo>
                  <a:cubicBezTo>
                    <a:pt x="1488834" y="714929"/>
                    <a:pt x="1522701" y="758321"/>
                    <a:pt x="1585672" y="777900"/>
                  </a:cubicBezTo>
                  <a:cubicBezTo>
                    <a:pt x="1648643" y="797479"/>
                    <a:pt x="1761355" y="817587"/>
                    <a:pt x="1823797" y="809650"/>
                  </a:cubicBezTo>
                  <a:cubicBezTo>
                    <a:pt x="1886239" y="801713"/>
                    <a:pt x="1907935" y="755146"/>
                    <a:pt x="1960322" y="730275"/>
                  </a:cubicBezTo>
                  <a:cubicBezTo>
                    <a:pt x="2012709" y="705404"/>
                    <a:pt x="2064039" y="698525"/>
                    <a:pt x="2138122" y="660425"/>
                  </a:cubicBezTo>
                  <a:cubicBezTo>
                    <a:pt x="2212205" y="622325"/>
                    <a:pt x="2348730" y="539246"/>
                    <a:pt x="2404822" y="501675"/>
                  </a:cubicBezTo>
                  <a:cubicBezTo>
                    <a:pt x="2460914" y="464104"/>
                    <a:pt x="2453505" y="447700"/>
                    <a:pt x="2474672" y="435000"/>
                  </a:cubicBezTo>
                  <a:cubicBezTo>
                    <a:pt x="2495839" y="422300"/>
                    <a:pt x="2513301" y="436587"/>
                    <a:pt x="2531822" y="425475"/>
                  </a:cubicBezTo>
                  <a:cubicBezTo>
                    <a:pt x="2550343" y="414362"/>
                    <a:pt x="2564101" y="389492"/>
                    <a:pt x="2585797" y="368325"/>
                  </a:cubicBezTo>
                  <a:cubicBezTo>
                    <a:pt x="2607493" y="347158"/>
                    <a:pt x="2637655" y="311704"/>
                    <a:pt x="2661997" y="298475"/>
                  </a:cubicBezTo>
                  <a:cubicBezTo>
                    <a:pt x="2686339" y="285246"/>
                    <a:pt x="2710680" y="286833"/>
                    <a:pt x="2731847" y="288950"/>
                  </a:cubicBezTo>
                  <a:cubicBezTo>
                    <a:pt x="2753014" y="291067"/>
                    <a:pt x="2772064" y="296888"/>
                    <a:pt x="2788997" y="311175"/>
                  </a:cubicBezTo>
                  <a:cubicBezTo>
                    <a:pt x="2805930" y="325462"/>
                    <a:pt x="2820747" y="360387"/>
                    <a:pt x="2833447" y="374675"/>
                  </a:cubicBezTo>
                  <a:cubicBezTo>
                    <a:pt x="2846147" y="388962"/>
                    <a:pt x="2856201" y="395313"/>
                    <a:pt x="2865197" y="396900"/>
                  </a:cubicBezTo>
                  <a:cubicBezTo>
                    <a:pt x="2874193" y="398487"/>
                    <a:pt x="2876839" y="397429"/>
                    <a:pt x="2887422" y="384200"/>
                  </a:cubicBezTo>
                  <a:cubicBezTo>
                    <a:pt x="2898005" y="370971"/>
                    <a:pt x="2917585" y="334987"/>
                    <a:pt x="2928697" y="317525"/>
                  </a:cubicBezTo>
                  <a:cubicBezTo>
                    <a:pt x="2939809" y="300063"/>
                    <a:pt x="2943514" y="290008"/>
                    <a:pt x="2954097" y="279425"/>
                  </a:cubicBezTo>
                  <a:cubicBezTo>
                    <a:pt x="2964680" y="268842"/>
                    <a:pt x="2977380" y="258258"/>
                    <a:pt x="2992197" y="254025"/>
                  </a:cubicBezTo>
                  <a:cubicBezTo>
                    <a:pt x="3007014" y="249792"/>
                    <a:pt x="3026593" y="252438"/>
                    <a:pt x="3042997" y="254025"/>
                  </a:cubicBezTo>
                  <a:cubicBezTo>
                    <a:pt x="3059401" y="255612"/>
                    <a:pt x="3073689" y="264079"/>
                    <a:pt x="3090622" y="263550"/>
                  </a:cubicBezTo>
                  <a:cubicBezTo>
                    <a:pt x="3107555" y="263021"/>
                    <a:pt x="3124489" y="266196"/>
                    <a:pt x="3144597" y="250850"/>
                  </a:cubicBezTo>
                  <a:cubicBezTo>
                    <a:pt x="3164705" y="235504"/>
                    <a:pt x="3193810" y="192112"/>
                    <a:pt x="3211272" y="171475"/>
                  </a:cubicBezTo>
                  <a:cubicBezTo>
                    <a:pt x="3228734" y="150838"/>
                    <a:pt x="3235085" y="130200"/>
                    <a:pt x="3249372" y="127025"/>
                  </a:cubicBezTo>
                  <a:cubicBezTo>
                    <a:pt x="3263659" y="123850"/>
                    <a:pt x="3282710" y="141312"/>
                    <a:pt x="3296997" y="152425"/>
                  </a:cubicBezTo>
                  <a:cubicBezTo>
                    <a:pt x="3311285" y="163537"/>
                    <a:pt x="3320280" y="200050"/>
                    <a:pt x="3335097" y="193700"/>
                  </a:cubicBezTo>
                  <a:cubicBezTo>
                    <a:pt x="3349914" y="187350"/>
                    <a:pt x="3372139" y="130200"/>
                    <a:pt x="3385897" y="114325"/>
                  </a:cubicBezTo>
                  <a:cubicBezTo>
                    <a:pt x="3399655" y="98450"/>
                    <a:pt x="3402830" y="100037"/>
                    <a:pt x="3417647" y="98450"/>
                  </a:cubicBezTo>
                  <a:cubicBezTo>
                    <a:pt x="3432464" y="96863"/>
                    <a:pt x="3456276" y="89983"/>
                    <a:pt x="3474797" y="104800"/>
                  </a:cubicBezTo>
                  <a:cubicBezTo>
                    <a:pt x="3493318" y="119617"/>
                    <a:pt x="3515014" y="164596"/>
                    <a:pt x="3528772" y="187350"/>
                  </a:cubicBezTo>
                  <a:cubicBezTo>
                    <a:pt x="3542530" y="210104"/>
                    <a:pt x="3549410" y="229683"/>
                    <a:pt x="3557347" y="241325"/>
                  </a:cubicBezTo>
                  <a:cubicBezTo>
                    <a:pt x="3565285" y="252967"/>
                    <a:pt x="3563697" y="264608"/>
                    <a:pt x="3576397" y="257200"/>
                  </a:cubicBezTo>
                  <a:cubicBezTo>
                    <a:pt x="3589097" y="249792"/>
                    <a:pt x="3618730" y="219629"/>
                    <a:pt x="3633547" y="196875"/>
                  </a:cubicBezTo>
                  <a:cubicBezTo>
                    <a:pt x="3648364" y="174121"/>
                    <a:pt x="3656830" y="138667"/>
                    <a:pt x="3665297" y="120675"/>
                  </a:cubicBezTo>
                  <a:cubicBezTo>
                    <a:pt x="3673764" y="102683"/>
                    <a:pt x="3679055" y="96862"/>
                    <a:pt x="3684347" y="88925"/>
                  </a:cubicBezTo>
                  <a:cubicBezTo>
                    <a:pt x="3689639" y="80988"/>
                    <a:pt x="3685935" y="79400"/>
                    <a:pt x="3697047" y="73050"/>
                  </a:cubicBezTo>
                  <a:cubicBezTo>
                    <a:pt x="3708159" y="66700"/>
                    <a:pt x="3735147" y="59292"/>
                    <a:pt x="3751022" y="50825"/>
                  </a:cubicBezTo>
                  <a:cubicBezTo>
                    <a:pt x="3766897" y="42358"/>
                    <a:pt x="3780126" y="29658"/>
                    <a:pt x="3792297" y="22250"/>
                  </a:cubicBezTo>
                  <a:cubicBezTo>
                    <a:pt x="3804468" y="14842"/>
                    <a:pt x="3809230" y="-12146"/>
                    <a:pt x="3824047" y="6375"/>
                  </a:cubicBezTo>
                  <a:cubicBezTo>
                    <a:pt x="3838864" y="24896"/>
                    <a:pt x="3862147" y="93687"/>
                    <a:pt x="3881197" y="133375"/>
                  </a:cubicBezTo>
                  <a:cubicBezTo>
                    <a:pt x="3900247" y="173063"/>
                    <a:pt x="3924060" y="221746"/>
                    <a:pt x="3938347" y="244500"/>
                  </a:cubicBezTo>
                  <a:cubicBezTo>
                    <a:pt x="3952635" y="267254"/>
                    <a:pt x="3954751" y="261433"/>
                    <a:pt x="3966922" y="269900"/>
                  </a:cubicBezTo>
                  <a:cubicBezTo>
                    <a:pt x="3979093" y="278367"/>
                    <a:pt x="4012959" y="243971"/>
                    <a:pt x="4011372" y="295300"/>
                  </a:cubicBezTo>
                  <a:cubicBezTo>
                    <a:pt x="4009785" y="346629"/>
                    <a:pt x="4010843" y="531308"/>
                    <a:pt x="3957397" y="577875"/>
                  </a:cubicBezTo>
                  <a:cubicBezTo>
                    <a:pt x="3903951" y="624442"/>
                    <a:pt x="3806055" y="583696"/>
                    <a:pt x="3690697" y="574700"/>
                  </a:cubicBezTo>
                  <a:cubicBezTo>
                    <a:pt x="3575339" y="565704"/>
                    <a:pt x="3403889" y="503263"/>
                    <a:pt x="3265247" y="523900"/>
                  </a:cubicBezTo>
                  <a:cubicBezTo>
                    <a:pt x="3126605" y="544537"/>
                    <a:pt x="3012305" y="636612"/>
                    <a:pt x="2858847" y="698525"/>
                  </a:cubicBezTo>
                  <a:cubicBezTo>
                    <a:pt x="2705389" y="760437"/>
                    <a:pt x="2537114" y="836638"/>
                    <a:pt x="2344497" y="895375"/>
                  </a:cubicBezTo>
                  <a:cubicBezTo>
                    <a:pt x="2151880" y="954112"/>
                    <a:pt x="1877772" y="1033488"/>
                    <a:pt x="1703147" y="1050950"/>
                  </a:cubicBezTo>
                  <a:cubicBezTo>
                    <a:pt x="1528522" y="1068412"/>
                    <a:pt x="1427451" y="987979"/>
                    <a:pt x="1296747" y="1000150"/>
                  </a:cubicBezTo>
                  <a:cubicBezTo>
                    <a:pt x="1166043" y="1012321"/>
                    <a:pt x="918922" y="1123975"/>
                    <a:pt x="918922" y="1123975"/>
                  </a:cubicBezTo>
                  <a:cubicBezTo>
                    <a:pt x="801447" y="1162604"/>
                    <a:pt x="719955" y="1184300"/>
                    <a:pt x="591897" y="1231925"/>
                  </a:cubicBezTo>
                  <a:cubicBezTo>
                    <a:pt x="463839" y="1279550"/>
                    <a:pt x="271751" y="1407079"/>
                    <a:pt x="175972" y="1419250"/>
                  </a:cubicBezTo>
                  <a:close/>
                </a:path>
              </a:pathLst>
            </a:custGeom>
            <a:solidFill>
              <a:srgbClr val="D3A9A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C60E1B4-B1F1-4649-8553-8B4CAC43923F}"/>
                </a:ext>
              </a:extLst>
            </p:cNvPr>
            <p:cNvGrpSpPr/>
            <p:nvPr/>
          </p:nvGrpSpPr>
          <p:grpSpPr>
            <a:xfrm>
              <a:off x="4186312" y="3880202"/>
              <a:ext cx="3193886" cy="1882122"/>
              <a:chOff x="5581749" y="4030603"/>
              <a:chExt cx="4258514" cy="2509496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F54195A-6868-46BF-8A52-702ACC8AE7CC}"/>
                  </a:ext>
                </a:extLst>
              </p:cNvPr>
              <p:cNvSpPr/>
              <p:nvPr/>
            </p:nvSpPr>
            <p:spPr>
              <a:xfrm>
                <a:off x="5598674" y="4030603"/>
                <a:ext cx="4241589" cy="2509496"/>
              </a:xfrm>
              <a:custGeom>
                <a:avLst/>
                <a:gdLst>
                  <a:gd name="connsiteX0" fmla="*/ 5200 w 4241514"/>
                  <a:gd name="connsiteY0" fmla="*/ 1662096 h 2490370"/>
                  <a:gd name="connsiteX1" fmla="*/ 176650 w 4241514"/>
                  <a:gd name="connsiteY1" fmla="*/ 1503346 h 2490370"/>
                  <a:gd name="connsiteX2" fmla="*/ 370325 w 4241514"/>
                  <a:gd name="connsiteY2" fmla="*/ 1468421 h 2490370"/>
                  <a:gd name="connsiteX3" fmla="*/ 548125 w 4241514"/>
                  <a:gd name="connsiteY3" fmla="*/ 1468421 h 2490370"/>
                  <a:gd name="connsiteX4" fmla="*/ 751325 w 4241514"/>
                  <a:gd name="connsiteY4" fmla="*/ 1449371 h 2490370"/>
                  <a:gd name="connsiteX5" fmla="*/ 925950 w 4241514"/>
                  <a:gd name="connsiteY5" fmla="*/ 1382696 h 2490370"/>
                  <a:gd name="connsiteX6" fmla="*/ 1097400 w 4241514"/>
                  <a:gd name="connsiteY6" fmla="*/ 1268396 h 2490370"/>
                  <a:gd name="connsiteX7" fmla="*/ 1192650 w 4241514"/>
                  <a:gd name="connsiteY7" fmla="*/ 1176321 h 2490370"/>
                  <a:gd name="connsiteX8" fmla="*/ 1297425 w 4241514"/>
                  <a:gd name="connsiteY8" fmla="*/ 1150921 h 2490370"/>
                  <a:gd name="connsiteX9" fmla="*/ 1446650 w 4241514"/>
                  <a:gd name="connsiteY9" fmla="*/ 1208071 h 2490370"/>
                  <a:gd name="connsiteX10" fmla="*/ 1580000 w 4241514"/>
                  <a:gd name="connsiteY10" fmla="*/ 1281096 h 2490370"/>
                  <a:gd name="connsiteX11" fmla="*/ 1732400 w 4241514"/>
                  <a:gd name="connsiteY11" fmla="*/ 1303321 h 2490370"/>
                  <a:gd name="connsiteX12" fmla="*/ 1989575 w 4241514"/>
                  <a:gd name="connsiteY12" fmla="*/ 1242996 h 2490370"/>
                  <a:gd name="connsiteX13" fmla="*/ 2272150 w 4241514"/>
                  <a:gd name="connsiteY13" fmla="*/ 1084246 h 2490370"/>
                  <a:gd name="connsiteX14" fmla="*/ 2469000 w 4241514"/>
                  <a:gd name="connsiteY14" fmla="*/ 976296 h 2490370"/>
                  <a:gd name="connsiteX15" fmla="*/ 2672200 w 4241514"/>
                  <a:gd name="connsiteY15" fmla="*/ 808021 h 2490370"/>
                  <a:gd name="connsiteX16" fmla="*/ 2754750 w 4241514"/>
                  <a:gd name="connsiteY16" fmla="*/ 788971 h 2490370"/>
                  <a:gd name="connsiteX17" fmla="*/ 2792850 w 4241514"/>
                  <a:gd name="connsiteY17" fmla="*/ 855646 h 2490370"/>
                  <a:gd name="connsiteX18" fmla="*/ 2792850 w 4241514"/>
                  <a:gd name="connsiteY18" fmla="*/ 969946 h 2490370"/>
                  <a:gd name="connsiteX19" fmla="*/ 2869050 w 4241514"/>
                  <a:gd name="connsiteY19" fmla="*/ 988996 h 2490370"/>
                  <a:gd name="connsiteX20" fmla="*/ 2926200 w 4241514"/>
                  <a:gd name="connsiteY20" fmla="*/ 909621 h 2490370"/>
                  <a:gd name="connsiteX21" fmla="*/ 2989700 w 4241514"/>
                  <a:gd name="connsiteY21" fmla="*/ 820721 h 2490370"/>
                  <a:gd name="connsiteX22" fmla="*/ 3043675 w 4241514"/>
                  <a:gd name="connsiteY22" fmla="*/ 750871 h 2490370"/>
                  <a:gd name="connsiteX23" fmla="*/ 3132575 w 4241514"/>
                  <a:gd name="connsiteY23" fmla="*/ 773096 h 2490370"/>
                  <a:gd name="connsiteX24" fmla="*/ 3177025 w 4241514"/>
                  <a:gd name="connsiteY24" fmla="*/ 785796 h 2490370"/>
                  <a:gd name="connsiteX25" fmla="*/ 3256400 w 4241514"/>
                  <a:gd name="connsiteY25" fmla="*/ 706421 h 2490370"/>
                  <a:gd name="connsiteX26" fmla="*/ 3294500 w 4241514"/>
                  <a:gd name="connsiteY26" fmla="*/ 696896 h 2490370"/>
                  <a:gd name="connsiteX27" fmla="*/ 3440550 w 4241514"/>
                  <a:gd name="connsiteY27" fmla="*/ 601646 h 2490370"/>
                  <a:gd name="connsiteX28" fmla="*/ 3573900 w 4241514"/>
                  <a:gd name="connsiteY28" fmla="*/ 652446 h 2490370"/>
                  <a:gd name="connsiteX29" fmla="*/ 3732650 w 4241514"/>
                  <a:gd name="connsiteY29" fmla="*/ 754046 h 2490370"/>
                  <a:gd name="connsiteX30" fmla="*/ 3872350 w 4241514"/>
                  <a:gd name="connsiteY30" fmla="*/ 823896 h 2490370"/>
                  <a:gd name="connsiteX31" fmla="*/ 3980300 w 4241514"/>
                  <a:gd name="connsiteY31" fmla="*/ 808021 h 2490370"/>
                  <a:gd name="connsiteX32" fmla="*/ 3942200 w 4241514"/>
                  <a:gd name="connsiteY32" fmla="*/ 658796 h 2490370"/>
                  <a:gd name="connsiteX33" fmla="*/ 4015225 w 4241514"/>
                  <a:gd name="connsiteY33" fmla="*/ 547671 h 2490370"/>
                  <a:gd name="connsiteX34" fmla="*/ 4072375 w 4241514"/>
                  <a:gd name="connsiteY34" fmla="*/ 392096 h 2490370"/>
                  <a:gd name="connsiteX35" fmla="*/ 4116825 w 4241514"/>
                  <a:gd name="connsiteY35" fmla="*/ 277796 h 2490370"/>
                  <a:gd name="connsiteX36" fmla="*/ 4132700 w 4241514"/>
                  <a:gd name="connsiteY36" fmla="*/ 214296 h 2490370"/>
                  <a:gd name="connsiteX37" fmla="*/ 4173975 w 4241514"/>
                  <a:gd name="connsiteY37" fmla="*/ 153971 h 2490370"/>
                  <a:gd name="connsiteX38" fmla="*/ 4227950 w 4241514"/>
                  <a:gd name="connsiteY38" fmla="*/ 109521 h 2490370"/>
                  <a:gd name="connsiteX39" fmla="*/ 4227950 w 4241514"/>
                  <a:gd name="connsiteY39" fmla="*/ 1728771 h 2490370"/>
                  <a:gd name="connsiteX40" fmla="*/ 4075550 w 4241514"/>
                  <a:gd name="connsiteY40" fmla="*/ 1608121 h 2490370"/>
                  <a:gd name="connsiteX41" fmla="*/ 3853300 w 4241514"/>
                  <a:gd name="connsiteY41" fmla="*/ 1468421 h 2490370"/>
                  <a:gd name="connsiteX42" fmla="*/ 3716775 w 4241514"/>
                  <a:gd name="connsiteY42" fmla="*/ 1411271 h 2490370"/>
                  <a:gd name="connsiteX43" fmla="*/ 3561200 w 4241514"/>
                  <a:gd name="connsiteY43" fmla="*/ 1401746 h 2490370"/>
                  <a:gd name="connsiteX44" fmla="*/ 3399275 w 4241514"/>
                  <a:gd name="connsiteY44" fmla="*/ 1471596 h 2490370"/>
                  <a:gd name="connsiteX45" fmla="*/ 3278625 w 4241514"/>
                  <a:gd name="connsiteY45" fmla="*/ 1560496 h 2490370"/>
                  <a:gd name="connsiteX46" fmla="*/ 3151625 w 4241514"/>
                  <a:gd name="connsiteY46" fmla="*/ 1652571 h 2490370"/>
                  <a:gd name="connsiteX47" fmla="*/ 3056375 w 4241514"/>
                  <a:gd name="connsiteY47" fmla="*/ 1712896 h 2490370"/>
                  <a:gd name="connsiteX48" fmla="*/ 2980175 w 4241514"/>
                  <a:gd name="connsiteY48" fmla="*/ 1681146 h 2490370"/>
                  <a:gd name="connsiteX49" fmla="*/ 2878575 w 4241514"/>
                  <a:gd name="connsiteY49" fmla="*/ 1665271 h 2490370"/>
                  <a:gd name="connsiteX50" fmla="*/ 2691250 w 4241514"/>
                  <a:gd name="connsiteY50" fmla="*/ 1776396 h 2490370"/>
                  <a:gd name="connsiteX51" fmla="*/ 2551550 w 4241514"/>
                  <a:gd name="connsiteY51" fmla="*/ 1887521 h 2490370"/>
                  <a:gd name="connsiteX52" fmla="*/ 2376925 w 4241514"/>
                  <a:gd name="connsiteY52" fmla="*/ 1938321 h 2490370"/>
                  <a:gd name="connsiteX53" fmla="*/ 2195950 w 4241514"/>
                  <a:gd name="connsiteY53" fmla="*/ 1973246 h 2490370"/>
                  <a:gd name="connsiteX54" fmla="*/ 2024500 w 4241514"/>
                  <a:gd name="connsiteY54" fmla="*/ 1963721 h 2490370"/>
                  <a:gd name="connsiteX55" fmla="*/ 1884800 w 4241514"/>
                  <a:gd name="connsiteY55" fmla="*/ 1989121 h 2490370"/>
                  <a:gd name="connsiteX56" fmla="*/ 1821300 w 4241514"/>
                  <a:gd name="connsiteY56" fmla="*/ 2065321 h 2490370"/>
                  <a:gd name="connsiteX57" fmla="*/ 1732400 w 4241514"/>
                  <a:gd name="connsiteY57" fmla="*/ 2122471 h 2490370"/>
                  <a:gd name="connsiteX58" fmla="*/ 1519675 w 4241514"/>
                  <a:gd name="connsiteY58" fmla="*/ 2103421 h 2490370"/>
                  <a:gd name="connsiteX59" fmla="*/ 1402200 w 4241514"/>
                  <a:gd name="connsiteY59" fmla="*/ 2058971 h 2490370"/>
                  <a:gd name="connsiteX60" fmla="*/ 1240275 w 4241514"/>
                  <a:gd name="connsiteY60" fmla="*/ 2033571 h 2490370"/>
                  <a:gd name="connsiteX61" fmla="*/ 1014850 w 4241514"/>
                  <a:gd name="connsiteY61" fmla="*/ 2004996 h 2490370"/>
                  <a:gd name="connsiteX62" fmla="*/ 871975 w 4241514"/>
                  <a:gd name="connsiteY62" fmla="*/ 2093896 h 2490370"/>
                  <a:gd name="connsiteX63" fmla="*/ 767200 w 4241514"/>
                  <a:gd name="connsiteY63" fmla="*/ 2189146 h 2490370"/>
                  <a:gd name="connsiteX64" fmla="*/ 697350 w 4241514"/>
                  <a:gd name="connsiteY64" fmla="*/ 2208196 h 2490370"/>
                  <a:gd name="connsiteX65" fmla="*/ 598925 w 4241514"/>
                  <a:gd name="connsiteY65" fmla="*/ 2224071 h 2490370"/>
                  <a:gd name="connsiteX66" fmla="*/ 475100 w 4241514"/>
                  <a:gd name="connsiteY66" fmla="*/ 2262171 h 2490370"/>
                  <a:gd name="connsiteX67" fmla="*/ 386200 w 4241514"/>
                  <a:gd name="connsiteY67" fmla="*/ 2316146 h 2490370"/>
                  <a:gd name="connsiteX68" fmla="*/ 297300 w 4241514"/>
                  <a:gd name="connsiteY68" fmla="*/ 2417746 h 2490370"/>
                  <a:gd name="connsiteX69" fmla="*/ 230625 w 4241514"/>
                  <a:gd name="connsiteY69" fmla="*/ 2474896 h 2490370"/>
                  <a:gd name="connsiteX70" fmla="*/ 113150 w 4241514"/>
                  <a:gd name="connsiteY70" fmla="*/ 2125646 h 2490370"/>
                  <a:gd name="connsiteX71" fmla="*/ 49650 w 4241514"/>
                  <a:gd name="connsiteY71" fmla="*/ 1916096 h 2490370"/>
                  <a:gd name="connsiteX72" fmla="*/ 5200 w 4241514"/>
                  <a:gd name="connsiteY72" fmla="*/ 1662096 h 2490370"/>
                  <a:gd name="connsiteX0" fmla="*/ 5200 w 4241514"/>
                  <a:gd name="connsiteY0" fmla="*/ 1662096 h 2490370"/>
                  <a:gd name="connsiteX1" fmla="*/ 176650 w 4241514"/>
                  <a:gd name="connsiteY1" fmla="*/ 1503346 h 2490370"/>
                  <a:gd name="connsiteX2" fmla="*/ 370325 w 4241514"/>
                  <a:gd name="connsiteY2" fmla="*/ 1468421 h 2490370"/>
                  <a:gd name="connsiteX3" fmla="*/ 548125 w 4241514"/>
                  <a:gd name="connsiteY3" fmla="*/ 1468421 h 2490370"/>
                  <a:gd name="connsiteX4" fmla="*/ 751325 w 4241514"/>
                  <a:gd name="connsiteY4" fmla="*/ 1449371 h 2490370"/>
                  <a:gd name="connsiteX5" fmla="*/ 925950 w 4241514"/>
                  <a:gd name="connsiteY5" fmla="*/ 1382696 h 2490370"/>
                  <a:gd name="connsiteX6" fmla="*/ 1097400 w 4241514"/>
                  <a:gd name="connsiteY6" fmla="*/ 1268396 h 2490370"/>
                  <a:gd name="connsiteX7" fmla="*/ 1192650 w 4241514"/>
                  <a:gd name="connsiteY7" fmla="*/ 1176321 h 2490370"/>
                  <a:gd name="connsiteX8" fmla="*/ 1297425 w 4241514"/>
                  <a:gd name="connsiteY8" fmla="*/ 1150921 h 2490370"/>
                  <a:gd name="connsiteX9" fmla="*/ 1446650 w 4241514"/>
                  <a:gd name="connsiteY9" fmla="*/ 1208071 h 2490370"/>
                  <a:gd name="connsiteX10" fmla="*/ 1580000 w 4241514"/>
                  <a:gd name="connsiteY10" fmla="*/ 1281096 h 2490370"/>
                  <a:gd name="connsiteX11" fmla="*/ 1732400 w 4241514"/>
                  <a:gd name="connsiteY11" fmla="*/ 1303321 h 2490370"/>
                  <a:gd name="connsiteX12" fmla="*/ 1989575 w 4241514"/>
                  <a:gd name="connsiteY12" fmla="*/ 1242996 h 2490370"/>
                  <a:gd name="connsiteX13" fmla="*/ 2272150 w 4241514"/>
                  <a:gd name="connsiteY13" fmla="*/ 1084246 h 2490370"/>
                  <a:gd name="connsiteX14" fmla="*/ 2469000 w 4241514"/>
                  <a:gd name="connsiteY14" fmla="*/ 976296 h 2490370"/>
                  <a:gd name="connsiteX15" fmla="*/ 2672200 w 4241514"/>
                  <a:gd name="connsiteY15" fmla="*/ 808021 h 2490370"/>
                  <a:gd name="connsiteX16" fmla="*/ 2754750 w 4241514"/>
                  <a:gd name="connsiteY16" fmla="*/ 788971 h 2490370"/>
                  <a:gd name="connsiteX17" fmla="*/ 2792850 w 4241514"/>
                  <a:gd name="connsiteY17" fmla="*/ 855646 h 2490370"/>
                  <a:gd name="connsiteX18" fmla="*/ 2792850 w 4241514"/>
                  <a:gd name="connsiteY18" fmla="*/ 969946 h 2490370"/>
                  <a:gd name="connsiteX19" fmla="*/ 2869050 w 4241514"/>
                  <a:gd name="connsiteY19" fmla="*/ 988996 h 2490370"/>
                  <a:gd name="connsiteX20" fmla="*/ 2926200 w 4241514"/>
                  <a:gd name="connsiteY20" fmla="*/ 909621 h 2490370"/>
                  <a:gd name="connsiteX21" fmla="*/ 2989700 w 4241514"/>
                  <a:gd name="connsiteY21" fmla="*/ 820721 h 2490370"/>
                  <a:gd name="connsiteX22" fmla="*/ 3043675 w 4241514"/>
                  <a:gd name="connsiteY22" fmla="*/ 750871 h 2490370"/>
                  <a:gd name="connsiteX23" fmla="*/ 3132575 w 4241514"/>
                  <a:gd name="connsiteY23" fmla="*/ 773096 h 2490370"/>
                  <a:gd name="connsiteX24" fmla="*/ 3177025 w 4241514"/>
                  <a:gd name="connsiteY24" fmla="*/ 785796 h 2490370"/>
                  <a:gd name="connsiteX25" fmla="*/ 3256400 w 4241514"/>
                  <a:gd name="connsiteY25" fmla="*/ 706421 h 2490370"/>
                  <a:gd name="connsiteX26" fmla="*/ 3294500 w 4241514"/>
                  <a:gd name="connsiteY26" fmla="*/ 696896 h 2490370"/>
                  <a:gd name="connsiteX27" fmla="*/ 3440550 w 4241514"/>
                  <a:gd name="connsiteY27" fmla="*/ 601646 h 2490370"/>
                  <a:gd name="connsiteX28" fmla="*/ 3573900 w 4241514"/>
                  <a:gd name="connsiteY28" fmla="*/ 652446 h 2490370"/>
                  <a:gd name="connsiteX29" fmla="*/ 3732650 w 4241514"/>
                  <a:gd name="connsiteY29" fmla="*/ 754046 h 2490370"/>
                  <a:gd name="connsiteX30" fmla="*/ 3872350 w 4241514"/>
                  <a:gd name="connsiteY30" fmla="*/ 823896 h 2490370"/>
                  <a:gd name="connsiteX31" fmla="*/ 3980300 w 4241514"/>
                  <a:gd name="connsiteY31" fmla="*/ 808021 h 2490370"/>
                  <a:gd name="connsiteX32" fmla="*/ 3942200 w 4241514"/>
                  <a:gd name="connsiteY32" fmla="*/ 658796 h 2490370"/>
                  <a:gd name="connsiteX33" fmla="*/ 4015225 w 4241514"/>
                  <a:gd name="connsiteY33" fmla="*/ 547671 h 2490370"/>
                  <a:gd name="connsiteX34" fmla="*/ 4072375 w 4241514"/>
                  <a:gd name="connsiteY34" fmla="*/ 392096 h 2490370"/>
                  <a:gd name="connsiteX35" fmla="*/ 4116825 w 4241514"/>
                  <a:gd name="connsiteY35" fmla="*/ 277796 h 2490370"/>
                  <a:gd name="connsiteX36" fmla="*/ 4132700 w 4241514"/>
                  <a:gd name="connsiteY36" fmla="*/ 214296 h 2490370"/>
                  <a:gd name="connsiteX37" fmla="*/ 4173975 w 4241514"/>
                  <a:gd name="connsiteY37" fmla="*/ 153971 h 2490370"/>
                  <a:gd name="connsiteX38" fmla="*/ 4227950 w 4241514"/>
                  <a:gd name="connsiteY38" fmla="*/ 109521 h 2490370"/>
                  <a:gd name="connsiteX39" fmla="*/ 4227950 w 4241514"/>
                  <a:gd name="connsiteY39" fmla="*/ 1728771 h 2490370"/>
                  <a:gd name="connsiteX40" fmla="*/ 4075550 w 4241514"/>
                  <a:gd name="connsiteY40" fmla="*/ 1608121 h 2490370"/>
                  <a:gd name="connsiteX41" fmla="*/ 3853300 w 4241514"/>
                  <a:gd name="connsiteY41" fmla="*/ 1468421 h 2490370"/>
                  <a:gd name="connsiteX42" fmla="*/ 3716775 w 4241514"/>
                  <a:gd name="connsiteY42" fmla="*/ 1411271 h 2490370"/>
                  <a:gd name="connsiteX43" fmla="*/ 3561200 w 4241514"/>
                  <a:gd name="connsiteY43" fmla="*/ 1401746 h 2490370"/>
                  <a:gd name="connsiteX44" fmla="*/ 3399275 w 4241514"/>
                  <a:gd name="connsiteY44" fmla="*/ 1471596 h 2490370"/>
                  <a:gd name="connsiteX45" fmla="*/ 3278625 w 4241514"/>
                  <a:gd name="connsiteY45" fmla="*/ 1560496 h 2490370"/>
                  <a:gd name="connsiteX46" fmla="*/ 3151625 w 4241514"/>
                  <a:gd name="connsiteY46" fmla="*/ 1652571 h 2490370"/>
                  <a:gd name="connsiteX47" fmla="*/ 3056375 w 4241514"/>
                  <a:gd name="connsiteY47" fmla="*/ 1712896 h 2490370"/>
                  <a:gd name="connsiteX48" fmla="*/ 2980175 w 4241514"/>
                  <a:gd name="connsiteY48" fmla="*/ 1681146 h 2490370"/>
                  <a:gd name="connsiteX49" fmla="*/ 2878575 w 4241514"/>
                  <a:gd name="connsiteY49" fmla="*/ 1665271 h 2490370"/>
                  <a:gd name="connsiteX50" fmla="*/ 2691250 w 4241514"/>
                  <a:gd name="connsiteY50" fmla="*/ 1776396 h 2490370"/>
                  <a:gd name="connsiteX51" fmla="*/ 2551550 w 4241514"/>
                  <a:gd name="connsiteY51" fmla="*/ 1887521 h 2490370"/>
                  <a:gd name="connsiteX52" fmla="*/ 2376925 w 4241514"/>
                  <a:gd name="connsiteY52" fmla="*/ 1938321 h 2490370"/>
                  <a:gd name="connsiteX53" fmla="*/ 2195950 w 4241514"/>
                  <a:gd name="connsiteY53" fmla="*/ 1973246 h 2490370"/>
                  <a:gd name="connsiteX54" fmla="*/ 2024500 w 4241514"/>
                  <a:gd name="connsiteY54" fmla="*/ 1963721 h 2490370"/>
                  <a:gd name="connsiteX55" fmla="*/ 1884800 w 4241514"/>
                  <a:gd name="connsiteY55" fmla="*/ 1989121 h 2490370"/>
                  <a:gd name="connsiteX56" fmla="*/ 1821300 w 4241514"/>
                  <a:gd name="connsiteY56" fmla="*/ 2065321 h 2490370"/>
                  <a:gd name="connsiteX57" fmla="*/ 1732400 w 4241514"/>
                  <a:gd name="connsiteY57" fmla="*/ 2122471 h 2490370"/>
                  <a:gd name="connsiteX58" fmla="*/ 1519675 w 4241514"/>
                  <a:gd name="connsiteY58" fmla="*/ 2103421 h 2490370"/>
                  <a:gd name="connsiteX59" fmla="*/ 1402200 w 4241514"/>
                  <a:gd name="connsiteY59" fmla="*/ 2058971 h 2490370"/>
                  <a:gd name="connsiteX60" fmla="*/ 1240275 w 4241514"/>
                  <a:gd name="connsiteY60" fmla="*/ 2033571 h 2490370"/>
                  <a:gd name="connsiteX61" fmla="*/ 1014850 w 4241514"/>
                  <a:gd name="connsiteY61" fmla="*/ 2004996 h 2490370"/>
                  <a:gd name="connsiteX62" fmla="*/ 871975 w 4241514"/>
                  <a:gd name="connsiteY62" fmla="*/ 2093896 h 2490370"/>
                  <a:gd name="connsiteX63" fmla="*/ 767200 w 4241514"/>
                  <a:gd name="connsiteY63" fmla="*/ 2189146 h 2490370"/>
                  <a:gd name="connsiteX64" fmla="*/ 697350 w 4241514"/>
                  <a:gd name="connsiteY64" fmla="*/ 2208196 h 2490370"/>
                  <a:gd name="connsiteX65" fmla="*/ 598925 w 4241514"/>
                  <a:gd name="connsiteY65" fmla="*/ 2224071 h 2490370"/>
                  <a:gd name="connsiteX66" fmla="*/ 475100 w 4241514"/>
                  <a:gd name="connsiteY66" fmla="*/ 2262171 h 2490370"/>
                  <a:gd name="connsiteX67" fmla="*/ 386200 w 4241514"/>
                  <a:gd name="connsiteY67" fmla="*/ 2316146 h 2490370"/>
                  <a:gd name="connsiteX68" fmla="*/ 297300 w 4241514"/>
                  <a:gd name="connsiteY68" fmla="*/ 2417746 h 2490370"/>
                  <a:gd name="connsiteX69" fmla="*/ 230625 w 4241514"/>
                  <a:gd name="connsiteY69" fmla="*/ 2474896 h 2490370"/>
                  <a:gd name="connsiteX70" fmla="*/ 113150 w 4241514"/>
                  <a:gd name="connsiteY70" fmla="*/ 2125646 h 2490370"/>
                  <a:gd name="connsiteX71" fmla="*/ 49650 w 4241514"/>
                  <a:gd name="connsiteY71" fmla="*/ 1916096 h 2490370"/>
                  <a:gd name="connsiteX72" fmla="*/ 5200 w 4241514"/>
                  <a:gd name="connsiteY72" fmla="*/ 1662096 h 2490370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0268"/>
                  <a:gd name="connsiteY0" fmla="*/ 1720520 h 2548794"/>
                  <a:gd name="connsiteX1" fmla="*/ 176650 w 4250268"/>
                  <a:gd name="connsiteY1" fmla="*/ 1561770 h 2548794"/>
                  <a:gd name="connsiteX2" fmla="*/ 370325 w 4250268"/>
                  <a:gd name="connsiteY2" fmla="*/ 1526845 h 2548794"/>
                  <a:gd name="connsiteX3" fmla="*/ 548125 w 4250268"/>
                  <a:gd name="connsiteY3" fmla="*/ 1526845 h 2548794"/>
                  <a:gd name="connsiteX4" fmla="*/ 751325 w 4250268"/>
                  <a:gd name="connsiteY4" fmla="*/ 1507795 h 2548794"/>
                  <a:gd name="connsiteX5" fmla="*/ 925950 w 4250268"/>
                  <a:gd name="connsiteY5" fmla="*/ 1441120 h 2548794"/>
                  <a:gd name="connsiteX6" fmla="*/ 1097400 w 4250268"/>
                  <a:gd name="connsiteY6" fmla="*/ 1326820 h 2548794"/>
                  <a:gd name="connsiteX7" fmla="*/ 1192650 w 4250268"/>
                  <a:gd name="connsiteY7" fmla="*/ 1234745 h 2548794"/>
                  <a:gd name="connsiteX8" fmla="*/ 1297425 w 4250268"/>
                  <a:gd name="connsiteY8" fmla="*/ 1209345 h 2548794"/>
                  <a:gd name="connsiteX9" fmla="*/ 1446650 w 4250268"/>
                  <a:gd name="connsiteY9" fmla="*/ 1266495 h 2548794"/>
                  <a:gd name="connsiteX10" fmla="*/ 1580000 w 4250268"/>
                  <a:gd name="connsiteY10" fmla="*/ 1339520 h 2548794"/>
                  <a:gd name="connsiteX11" fmla="*/ 1732400 w 4250268"/>
                  <a:gd name="connsiteY11" fmla="*/ 1361745 h 2548794"/>
                  <a:gd name="connsiteX12" fmla="*/ 1989575 w 4250268"/>
                  <a:gd name="connsiteY12" fmla="*/ 1301420 h 2548794"/>
                  <a:gd name="connsiteX13" fmla="*/ 2272150 w 4250268"/>
                  <a:gd name="connsiteY13" fmla="*/ 1142670 h 2548794"/>
                  <a:gd name="connsiteX14" fmla="*/ 2469000 w 4250268"/>
                  <a:gd name="connsiteY14" fmla="*/ 1034720 h 2548794"/>
                  <a:gd name="connsiteX15" fmla="*/ 2672200 w 4250268"/>
                  <a:gd name="connsiteY15" fmla="*/ 866445 h 2548794"/>
                  <a:gd name="connsiteX16" fmla="*/ 2754750 w 4250268"/>
                  <a:gd name="connsiteY16" fmla="*/ 847395 h 2548794"/>
                  <a:gd name="connsiteX17" fmla="*/ 2792850 w 4250268"/>
                  <a:gd name="connsiteY17" fmla="*/ 914070 h 2548794"/>
                  <a:gd name="connsiteX18" fmla="*/ 2792850 w 4250268"/>
                  <a:gd name="connsiteY18" fmla="*/ 1028370 h 2548794"/>
                  <a:gd name="connsiteX19" fmla="*/ 2869050 w 4250268"/>
                  <a:gd name="connsiteY19" fmla="*/ 1047420 h 2548794"/>
                  <a:gd name="connsiteX20" fmla="*/ 2926200 w 4250268"/>
                  <a:gd name="connsiteY20" fmla="*/ 968045 h 2548794"/>
                  <a:gd name="connsiteX21" fmla="*/ 2989700 w 4250268"/>
                  <a:gd name="connsiteY21" fmla="*/ 879145 h 2548794"/>
                  <a:gd name="connsiteX22" fmla="*/ 3043675 w 4250268"/>
                  <a:gd name="connsiteY22" fmla="*/ 809295 h 2548794"/>
                  <a:gd name="connsiteX23" fmla="*/ 3132575 w 4250268"/>
                  <a:gd name="connsiteY23" fmla="*/ 831520 h 2548794"/>
                  <a:gd name="connsiteX24" fmla="*/ 3177025 w 4250268"/>
                  <a:gd name="connsiteY24" fmla="*/ 844220 h 2548794"/>
                  <a:gd name="connsiteX25" fmla="*/ 3256400 w 4250268"/>
                  <a:gd name="connsiteY25" fmla="*/ 764845 h 2548794"/>
                  <a:gd name="connsiteX26" fmla="*/ 3294500 w 4250268"/>
                  <a:gd name="connsiteY26" fmla="*/ 755320 h 2548794"/>
                  <a:gd name="connsiteX27" fmla="*/ 3440550 w 4250268"/>
                  <a:gd name="connsiteY27" fmla="*/ 660070 h 2548794"/>
                  <a:gd name="connsiteX28" fmla="*/ 3573900 w 4250268"/>
                  <a:gd name="connsiteY28" fmla="*/ 710870 h 2548794"/>
                  <a:gd name="connsiteX29" fmla="*/ 3732650 w 4250268"/>
                  <a:gd name="connsiteY29" fmla="*/ 812470 h 2548794"/>
                  <a:gd name="connsiteX30" fmla="*/ 3872350 w 4250268"/>
                  <a:gd name="connsiteY30" fmla="*/ 882320 h 2548794"/>
                  <a:gd name="connsiteX31" fmla="*/ 3980300 w 4250268"/>
                  <a:gd name="connsiteY31" fmla="*/ 866445 h 2548794"/>
                  <a:gd name="connsiteX32" fmla="*/ 3942200 w 4250268"/>
                  <a:gd name="connsiteY32" fmla="*/ 717220 h 2548794"/>
                  <a:gd name="connsiteX33" fmla="*/ 4015225 w 4250268"/>
                  <a:gd name="connsiteY33" fmla="*/ 606095 h 2548794"/>
                  <a:gd name="connsiteX34" fmla="*/ 4072375 w 4250268"/>
                  <a:gd name="connsiteY34" fmla="*/ 450520 h 2548794"/>
                  <a:gd name="connsiteX35" fmla="*/ 4116825 w 4250268"/>
                  <a:gd name="connsiteY35" fmla="*/ 336220 h 2548794"/>
                  <a:gd name="connsiteX36" fmla="*/ 4132700 w 4250268"/>
                  <a:gd name="connsiteY36" fmla="*/ 272720 h 2548794"/>
                  <a:gd name="connsiteX37" fmla="*/ 4173975 w 4250268"/>
                  <a:gd name="connsiteY37" fmla="*/ 212395 h 2548794"/>
                  <a:gd name="connsiteX38" fmla="*/ 4205725 w 4250268"/>
                  <a:gd name="connsiteY38" fmla="*/ 56820 h 2548794"/>
                  <a:gd name="connsiteX39" fmla="*/ 4227950 w 4250268"/>
                  <a:gd name="connsiteY39" fmla="*/ 167945 h 2548794"/>
                  <a:gd name="connsiteX40" fmla="*/ 4240650 w 4250268"/>
                  <a:gd name="connsiteY40" fmla="*/ 1793545 h 2548794"/>
                  <a:gd name="connsiteX41" fmla="*/ 4075550 w 4250268"/>
                  <a:gd name="connsiteY41" fmla="*/ 1666545 h 2548794"/>
                  <a:gd name="connsiteX42" fmla="*/ 3853300 w 4250268"/>
                  <a:gd name="connsiteY42" fmla="*/ 1526845 h 2548794"/>
                  <a:gd name="connsiteX43" fmla="*/ 3716775 w 4250268"/>
                  <a:gd name="connsiteY43" fmla="*/ 1469695 h 2548794"/>
                  <a:gd name="connsiteX44" fmla="*/ 3561200 w 4250268"/>
                  <a:gd name="connsiteY44" fmla="*/ 1460170 h 2548794"/>
                  <a:gd name="connsiteX45" fmla="*/ 3399275 w 4250268"/>
                  <a:gd name="connsiteY45" fmla="*/ 1530020 h 2548794"/>
                  <a:gd name="connsiteX46" fmla="*/ 3278625 w 4250268"/>
                  <a:gd name="connsiteY46" fmla="*/ 1618920 h 2548794"/>
                  <a:gd name="connsiteX47" fmla="*/ 3151625 w 4250268"/>
                  <a:gd name="connsiteY47" fmla="*/ 1710995 h 2548794"/>
                  <a:gd name="connsiteX48" fmla="*/ 3056375 w 4250268"/>
                  <a:gd name="connsiteY48" fmla="*/ 1771320 h 2548794"/>
                  <a:gd name="connsiteX49" fmla="*/ 2980175 w 4250268"/>
                  <a:gd name="connsiteY49" fmla="*/ 1739570 h 2548794"/>
                  <a:gd name="connsiteX50" fmla="*/ 2878575 w 4250268"/>
                  <a:gd name="connsiteY50" fmla="*/ 1723695 h 2548794"/>
                  <a:gd name="connsiteX51" fmla="*/ 2691250 w 4250268"/>
                  <a:gd name="connsiteY51" fmla="*/ 1834820 h 2548794"/>
                  <a:gd name="connsiteX52" fmla="*/ 2551550 w 4250268"/>
                  <a:gd name="connsiteY52" fmla="*/ 1945945 h 2548794"/>
                  <a:gd name="connsiteX53" fmla="*/ 2376925 w 4250268"/>
                  <a:gd name="connsiteY53" fmla="*/ 1996745 h 2548794"/>
                  <a:gd name="connsiteX54" fmla="*/ 2195950 w 4250268"/>
                  <a:gd name="connsiteY54" fmla="*/ 2031670 h 2548794"/>
                  <a:gd name="connsiteX55" fmla="*/ 2024500 w 4250268"/>
                  <a:gd name="connsiteY55" fmla="*/ 2022145 h 2548794"/>
                  <a:gd name="connsiteX56" fmla="*/ 1884800 w 4250268"/>
                  <a:gd name="connsiteY56" fmla="*/ 2047545 h 2548794"/>
                  <a:gd name="connsiteX57" fmla="*/ 1821300 w 4250268"/>
                  <a:gd name="connsiteY57" fmla="*/ 2123745 h 2548794"/>
                  <a:gd name="connsiteX58" fmla="*/ 1732400 w 4250268"/>
                  <a:gd name="connsiteY58" fmla="*/ 2180895 h 2548794"/>
                  <a:gd name="connsiteX59" fmla="*/ 1519675 w 4250268"/>
                  <a:gd name="connsiteY59" fmla="*/ 2161845 h 2548794"/>
                  <a:gd name="connsiteX60" fmla="*/ 1402200 w 4250268"/>
                  <a:gd name="connsiteY60" fmla="*/ 2117395 h 2548794"/>
                  <a:gd name="connsiteX61" fmla="*/ 1240275 w 4250268"/>
                  <a:gd name="connsiteY61" fmla="*/ 2091995 h 2548794"/>
                  <a:gd name="connsiteX62" fmla="*/ 1014850 w 4250268"/>
                  <a:gd name="connsiteY62" fmla="*/ 2063420 h 2548794"/>
                  <a:gd name="connsiteX63" fmla="*/ 871975 w 4250268"/>
                  <a:gd name="connsiteY63" fmla="*/ 2152320 h 2548794"/>
                  <a:gd name="connsiteX64" fmla="*/ 767200 w 4250268"/>
                  <a:gd name="connsiteY64" fmla="*/ 2247570 h 2548794"/>
                  <a:gd name="connsiteX65" fmla="*/ 697350 w 4250268"/>
                  <a:gd name="connsiteY65" fmla="*/ 2266620 h 2548794"/>
                  <a:gd name="connsiteX66" fmla="*/ 598925 w 4250268"/>
                  <a:gd name="connsiteY66" fmla="*/ 2282495 h 2548794"/>
                  <a:gd name="connsiteX67" fmla="*/ 475100 w 4250268"/>
                  <a:gd name="connsiteY67" fmla="*/ 2320595 h 2548794"/>
                  <a:gd name="connsiteX68" fmla="*/ 386200 w 4250268"/>
                  <a:gd name="connsiteY68" fmla="*/ 2374570 h 2548794"/>
                  <a:gd name="connsiteX69" fmla="*/ 297300 w 4250268"/>
                  <a:gd name="connsiteY69" fmla="*/ 2476170 h 2548794"/>
                  <a:gd name="connsiteX70" fmla="*/ 230625 w 4250268"/>
                  <a:gd name="connsiteY70" fmla="*/ 2533320 h 2548794"/>
                  <a:gd name="connsiteX71" fmla="*/ 113150 w 4250268"/>
                  <a:gd name="connsiteY71" fmla="*/ 2184070 h 2548794"/>
                  <a:gd name="connsiteX72" fmla="*/ 49650 w 4250268"/>
                  <a:gd name="connsiteY72" fmla="*/ 1974520 h 2548794"/>
                  <a:gd name="connsiteX73" fmla="*/ 5200 w 4250268"/>
                  <a:gd name="connsiteY73" fmla="*/ 1720520 h 2548794"/>
                  <a:gd name="connsiteX0" fmla="*/ 5200 w 4250268"/>
                  <a:gd name="connsiteY0" fmla="*/ 1681222 h 2509496"/>
                  <a:gd name="connsiteX1" fmla="*/ 176650 w 4250268"/>
                  <a:gd name="connsiteY1" fmla="*/ 1522472 h 2509496"/>
                  <a:gd name="connsiteX2" fmla="*/ 370325 w 4250268"/>
                  <a:gd name="connsiteY2" fmla="*/ 1487547 h 2509496"/>
                  <a:gd name="connsiteX3" fmla="*/ 548125 w 4250268"/>
                  <a:gd name="connsiteY3" fmla="*/ 1487547 h 2509496"/>
                  <a:gd name="connsiteX4" fmla="*/ 751325 w 4250268"/>
                  <a:gd name="connsiteY4" fmla="*/ 1468497 h 2509496"/>
                  <a:gd name="connsiteX5" fmla="*/ 925950 w 4250268"/>
                  <a:gd name="connsiteY5" fmla="*/ 1401822 h 2509496"/>
                  <a:gd name="connsiteX6" fmla="*/ 1097400 w 4250268"/>
                  <a:gd name="connsiteY6" fmla="*/ 1287522 h 2509496"/>
                  <a:gd name="connsiteX7" fmla="*/ 1192650 w 4250268"/>
                  <a:gd name="connsiteY7" fmla="*/ 1195447 h 2509496"/>
                  <a:gd name="connsiteX8" fmla="*/ 1297425 w 4250268"/>
                  <a:gd name="connsiteY8" fmla="*/ 1170047 h 2509496"/>
                  <a:gd name="connsiteX9" fmla="*/ 1446650 w 4250268"/>
                  <a:gd name="connsiteY9" fmla="*/ 1227197 h 2509496"/>
                  <a:gd name="connsiteX10" fmla="*/ 1580000 w 4250268"/>
                  <a:gd name="connsiteY10" fmla="*/ 1300222 h 2509496"/>
                  <a:gd name="connsiteX11" fmla="*/ 1732400 w 4250268"/>
                  <a:gd name="connsiteY11" fmla="*/ 1322447 h 2509496"/>
                  <a:gd name="connsiteX12" fmla="*/ 1989575 w 4250268"/>
                  <a:gd name="connsiteY12" fmla="*/ 1262122 h 2509496"/>
                  <a:gd name="connsiteX13" fmla="*/ 2272150 w 4250268"/>
                  <a:gd name="connsiteY13" fmla="*/ 1103372 h 2509496"/>
                  <a:gd name="connsiteX14" fmla="*/ 2469000 w 4250268"/>
                  <a:gd name="connsiteY14" fmla="*/ 995422 h 2509496"/>
                  <a:gd name="connsiteX15" fmla="*/ 2672200 w 4250268"/>
                  <a:gd name="connsiteY15" fmla="*/ 827147 h 2509496"/>
                  <a:gd name="connsiteX16" fmla="*/ 2754750 w 4250268"/>
                  <a:gd name="connsiteY16" fmla="*/ 808097 h 2509496"/>
                  <a:gd name="connsiteX17" fmla="*/ 2792850 w 4250268"/>
                  <a:gd name="connsiteY17" fmla="*/ 874772 h 2509496"/>
                  <a:gd name="connsiteX18" fmla="*/ 2792850 w 4250268"/>
                  <a:gd name="connsiteY18" fmla="*/ 989072 h 2509496"/>
                  <a:gd name="connsiteX19" fmla="*/ 2869050 w 4250268"/>
                  <a:gd name="connsiteY19" fmla="*/ 1008122 h 2509496"/>
                  <a:gd name="connsiteX20" fmla="*/ 2926200 w 4250268"/>
                  <a:gd name="connsiteY20" fmla="*/ 928747 h 2509496"/>
                  <a:gd name="connsiteX21" fmla="*/ 2989700 w 4250268"/>
                  <a:gd name="connsiteY21" fmla="*/ 839847 h 2509496"/>
                  <a:gd name="connsiteX22" fmla="*/ 3043675 w 4250268"/>
                  <a:gd name="connsiteY22" fmla="*/ 769997 h 2509496"/>
                  <a:gd name="connsiteX23" fmla="*/ 3132575 w 4250268"/>
                  <a:gd name="connsiteY23" fmla="*/ 792222 h 2509496"/>
                  <a:gd name="connsiteX24" fmla="*/ 3177025 w 4250268"/>
                  <a:gd name="connsiteY24" fmla="*/ 804922 h 2509496"/>
                  <a:gd name="connsiteX25" fmla="*/ 3256400 w 4250268"/>
                  <a:gd name="connsiteY25" fmla="*/ 725547 h 2509496"/>
                  <a:gd name="connsiteX26" fmla="*/ 3294500 w 4250268"/>
                  <a:gd name="connsiteY26" fmla="*/ 716022 h 2509496"/>
                  <a:gd name="connsiteX27" fmla="*/ 3440550 w 4250268"/>
                  <a:gd name="connsiteY27" fmla="*/ 620772 h 2509496"/>
                  <a:gd name="connsiteX28" fmla="*/ 3573900 w 4250268"/>
                  <a:gd name="connsiteY28" fmla="*/ 671572 h 2509496"/>
                  <a:gd name="connsiteX29" fmla="*/ 3732650 w 4250268"/>
                  <a:gd name="connsiteY29" fmla="*/ 773172 h 2509496"/>
                  <a:gd name="connsiteX30" fmla="*/ 3872350 w 4250268"/>
                  <a:gd name="connsiteY30" fmla="*/ 843022 h 2509496"/>
                  <a:gd name="connsiteX31" fmla="*/ 3980300 w 4250268"/>
                  <a:gd name="connsiteY31" fmla="*/ 827147 h 2509496"/>
                  <a:gd name="connsiteX32" fmla="*/ 3942200 w 4250268"/>
                  <a:gd name="connsiteY32" fmla="*/ 677922 h 2509496"/>
                  <a:gd name="connsiteX33" fmla="*/ 4015225 w 4250268"/>
                  <a:gd name="connsiteY33" fmla="*/ 566797 h 2509496"/>
                  <a:gd name="connsiteX34" fmla="*/ 4072375 w 4250268"/>
                  <a:gd name="connsiteY34" fmla="*/ 411222 h 2509496"/>
                  <a:gd name="connsiteX35" fmla="*/ 4116825 w 4250268"/>
                  <a:gd name="connsiteY35" fmla="*/ 296922 h 2509496"/>
                  <a:gd name="connsiteX36" fmla="*/ 4132700 w 4250268"/>
                  <a:gd name="connsiteY36" fmla="*/ 233422 h 2509496"/>
                  <a:gd name="connsiteX37" fmla="*/ 4173975 w 4250268"/>
                  <a:gd name="connsiteY37" fmla="*/ 173097 h 2509496"/>
                  <a:gd name="connsiteX38" fmla="*/ 4237475 w 4250268"/>
                  <a:gd name="connsiteY38" fmla="*/ 134997 h 2509496"/>
                  <a:gd name="connsiteX39" fmla="*/ 4227950 w 4250268"/>
                  <a:gd name="connsiteY39" fmla="*/ 128647 h 2509496"/>
                  <a:gd name="connsiteX40" fmla="*/ 4240650 w 4250268"/>
                  <a:gd name="connsiteY40" fmla="*/ 1754247 h 2509496"/>
                  <a:gd name="connsiteX41" fmla="*/ 4075550 w 4250268"/>
                  <a:gd name="connsiteY41" fmla="*/ 1627247 h 2509496"/>
                  <a:gd name="connsiteX42" fmla="*/ 3853300 w 4250268"/>
                  <a:gd name="connsiteY42" fmla="*/ 1487547 h 2509496"/>
                  <a:gd name="connsiteX43" fmla="*/ 3716775 w 4250268"/>
                  <a:gd name="connsiteY43" fmla="*/ 1430397 h 2509496"/>
                  <a:gd name="connsiteX44" fmla="*/ 3561200 w 4250268"/>
                  <a:gd name="connsiteY44" fmla="*/ 1420872 h 2509496"/>
                  <a:gd name="connsiteX45" fmla="*/ 3399275 w 4250268"/>
                  <a:gd name="connsiteY45" fmla="*/ 1490722 h 2509496"/>
                  <a:gd name="connsiteX46" fmla="*/ 3278625 w 4250268"/>
                  <a:gd name="connsiteY46" fmla="*/ 1579622 h 2509496"/>
                  <a:gd name="connsiteX47" fmla="*/ 3151625 w 4250268"/>
                  <a:gd name="connsiteY47" fmla="*/ 1671697 h 2509496"/>
                  <a:gd name="connsiteX48" fmla="*/ 3056375 w 4250268"/>
                  <a:gd name="connsiteY48" fmla="*/ 1732022 h 2509496"/>
                  <a:gd name="connsiteX49" fmla="*/ 2980175 w 4250268"/>
                  <a:gd name="connsiteY49" fmla="*/ 1700272 h 2509496"/>
                  <a:gd name="connsiteX50" fmla="*/ 2878575 w 4250268"/>
                  <a:gd name="connsiteY50" fmla="*/ 1684397 h 2509496"/>
                  <a:gd name="connsiteX51" fmla="*/ 2691250 w 4250268"/>
                  <a:gd name="connsiteY51" fmla="*/ 1795522 h 2509496"/>
                  <a:gd name="connsiteX52" fmla="*/ 2551550 w 4250268"/>
                  <a:gd name="connsiteY52" fmla="*/ 1906647 h 2509496"/>
                  <a:gd name="connsiteX53" fmla="*/ 2376925 w 4250268"/>
                  <a:gd name="connsiteY53" fmla="*/ 1957447 h 2509496"/>
                  <a:gd name="connsiteX54" fmla="*/ 2195950 w 4250268"/>
                  <a:gd name="connsiteY54" fmla="*/ 1992372 h 2509496"/>
                  <a:gd name="connsiteX55" fmla="*/ 2024500 w 4250268"/>
                  <a:gd name="connsiteY55" fmla="*/ 1982847 h 2509496"/>
                  <a:gd name="connsiteX56" fmla="*/ 1884800 w 4250268"/>
                  <a:gd name="connsiteY56" fmla="*/ 2008247 h 2509496"/>
                  <a:gd name="connsiteX57" fmla="*/ 1821300 w 4250268"/>
                  <a:gd name="connsiteY57" fmla="*/ 2084447 h 2509496"/>
                  <a:gd name="connsiteX58" fmla="*/ 1732400 w 4250268"/>
                  <a:gd name="connsiteY58" fmla="*/ 2141597 h 2509496"/>
                  <a:gd name="connsiteX59" fmla="*/ 1519675 w 4250268"/>
                  <a:gd name="connsiteY59" fmla="*/ 2122547 h 2509496"/>
                  <a:gd name="connsiteX60" fmla="*/ 1402200 w 4250268"/>
                  <a:gd name="connsiteY60" fmla="*/ 2078097 h 2509496"/>
                  <a:gd name="connsiteX61" fmla="*/ 1240275 w 4250268"/>
                  <a:gd name="connsiteY61" fmla="*/ 2052697 h 2509496"/>
                  <a:gd name="connsiteX62" fmla="*/ 1014850 w 4250268"/>
                  <a:gd name="connsiteY62" fmla="*/ 2024122 h 2509496"/>
                  <a:gd name="connsiteX63" fmla="*/ 871975 w 4250268"/>
                  <a:gd name="connsiteY63" fmla="*/ 2113022 h 2509496"/>
                  <a:gd name="connsiteX64" fmla="*/ 767200 w 4250268"/>
                  <a:gd name="connsiteY64" fmla="*/ 2208272 h 2509496"/>
                  <a:gd name="connsiteX65" fmla="*/ 697350 w 4250268"/>
                  <a:gd name="connsiteY65" fmla="*/ 2227322 h 2509496"/>
                  <a:gd name="connsiteX66" fmla="*/ 598925 w 4250268"/>
                  <a:gd name="connsiteY66" fmla="*/ 2243197 h 2509496"/>
                  <a:gd name="connsiteX67" fmla="*/ 475100 w 4250268"/>
                  <a:gd name="connsiteY67" fmla="*/ 2281297 h 2509496"/>
                  <a:gd name="connsiteX68" fmla="*/ 386200 w 4250268"/>
                  <a:gd name="connsiteY68" fmla="*/ 2335272 h 2509496"/>
                  <a:gd name="connsiteX69" fmla="*/ 297300 w 4250268"/>
                  <a:gd name="connsiteY69" fmla="*/ 2436872 h 2509496"/>
                  <a:gd name="connsiteX70" fmla="*/ 230625 w 4250268"/>
                  <a:gd name="connsiteY70" fmla="*/ 2494022 h 2509496"/>
                  <a:gd name="connsiteX71" fmla="*/ 113150 w 4250268"/>
                  <a:gd name="connsiteY71" fmla="*/ 2144772 h 2509496"/>
                  <a:gd name="connsiteX72" fmla="*/ 49650 w 4250268"/>
                  <a:gd name="connsiteY72" fmla="*/ 1935222 h 2509496"/>
                  <a:gd name="connsiteX73" fmla="*/ 5200 w 4250268"/>
                  <a:gd name="connsiteY73" fmla="*/ 1681222 h 2509496"/>
                  <a:gd name="connsiteX0" fmla="*/ 5200 w 4250268"/>
                  <a:gd name="connsiteY0" fmla="*/ 1681222 h 2509496"/>
                  <a:gd name="connsiteX1" fmla="*/ 176650 w 4250268"/>
                  <a:gd name="connsiteY1" fmla="*/ 1522472 h 2509496"/>
                  <a:gd name="connsiteX2" fmla="*/ 370325 w 4250268"/>
                  <a:gd name="connsiteY2" fmla="*/ 1487547 h 2509496"/>
                  <a:gd name="connsiteX3" fmla="*/ 548125 w 4250268"/>
                  <a:gd name="connsiteY3" fmla="*/ 1487547 h 2509496"/>
                  <a:gd name="connsiteX4" fmla="*/ 751325 w 4250268"/>
                  <a:gd name="connsiteY4" fmla="*/ 1468497 h 2509496"/>
                  <a:gd name="connsiteX5" fmla="*/ 925950 w 4250268"/>
                  <a:gd name="connsiteY5" fmla="*/ 1401822 h 2509496"/>
                  <a:gd name="connsiteX6" fmla="*/ 1097400 w 4250268"/>
                  <a:gd name="connsiteY6" fmla="*/ 1287522 h 2509496"/>
                  <a:gd name="connsiteX7" fmla="*/ 1192650 w 4250268"/>
                  <a:gd name="connsiteY7" fmla="*/ 1195447 h 2509496"/>
                  <a:gd name="connsiteX8" fmla="*/ 1297425 w 4250268"/>
                  <a:gd name="connsiteY8" fmla="*/ 1170047 h 2509496"/>
                  <a:gd name="connsiteX9" fmla="*/ 1446650 w 4250268"/>
                  <a:gd name="connsiteY9" fmla="*/ 1227197 h 2509496"/>
                  <a:gd name="connsiteX10" fmla="*/ 1580000 w 4250268"/>
                  <a:gd name="connsiteY10" fmla="*/ 1300222 h 2509496"/>
                  <a:gd name="connsiteX11" fmla="*/ 1732400 w 4250268"/>
                  <a:gd name="connsiteY11" fmla="*/ 1322447 h 2509496"/>
                  <a:gd name="connsiteX12" fmla="*/ 1989575 w 4250268"/>
                  <a:gd name="connsiteY12" fmla="*/ 1262122 h 2509496"/>
                  <a:gd name="connsiteX13" fmla="*/ 2272150 w 4250268"/>
                  <a:gd name="connsiteY13" fmla="*/ 1103372 h 2509496"/>
                  <a:gd name="connsiteX14" fmla="*/ 2469000 w 4250268"/>
                  <a:gd name="connsiteY14" fmla="*/ 995422 h 2509496"/>
                  <a:gd name="connsiteX15" fmla="*/ 2672200 w 4250268"/>
                  <a:gd name="connsiteY15" fmla="*/ 827147 h 2509496"/>
                  <a:gd name="connsiteX16" fmla="*/ 2754750 w 4250268"/>
                  <a:gd name="connsiteY16" fmla="*/ 808097 h 2509496"/>
                  <a:gd name="connsiteX17" fmla="*/ 2792850 w 4250268"/>
                  <a:gd name="connsiteY17" fmla="*/ 874772 h 2509496"/>
                  <a:gd name="connsiteX18" fmla="*/ 2792850 w 4250268"/>
                  <a:gd name="connsiteY18" fmla="*/ 989072 h 2509496"/>
                  <a:gd name="connsiteX19" fmla="*/ 2869050 w 4250268"/>
                  <a:gd name="connsiteY19" fmla="*/ 1008122 h 2509496"/>
                  <a:gd name="connsiteX20" fmla="*/ 2926200 w 4250268"/>
                  <a:gd name="connsiteY20" fmla="*/ 928747 h 2509496"/>
                  <a:gd name="connsiteX21" fmla="*/ 2989700 w 4250268"/>
                  <a:gd name="connsiteY21" fmla="*/ 839847 h 2509496"/>
                  <a:gd name="connsiteX22" fmla="*/ 3043675 w 4250268"/>
                  <a:gd name="connsiteY22" fmla="*/ 769997 h 2509496"/>
                  <a:gd name="connsiteX23" fmla="*/ 3132575 w 4250268"/>
                  <a:gd name="connsiteY23" fmla="*/ 792222 h 2509496"/>
                  <a:gd name="connsiteX24" fmla="*/ 3177025 w 4250268"/>
                  <a:gd name="connsiteY24" fmla="*/ 804922 h 2509496"/>
                  <a:gd name="connsiteX25" fmla="*/ 3256400 w 4250268"/>
                  <a:gd name="connsiteY25" fmla="*/ 725547 h 2509496"/>
                  <a:gd name="connsiteX26" fmla="*/ 3294500 w 4250268"/>
                  <a:gd name="connsiteY26" fmla="*/ 716022 h 2509496"/>
                  <a:gd name="connsiteX27" fmla="*/ 3440550 w 4250268"/>
                  <a:gd name="connsiteY27" fmla="*/ 620772 h 2509496"/>
                  <a:gd name="connsiteX28" fmla="*/ 3573900 w 4250268"/>
                  <a:gd name="connsiteY28" fmla="*/ 671572 h 2509496"/>
                  <a:gd name="connsiteX29" fmla="*/ 3732650 w 4250268"/>
                  <a:gd name="connsiteY29" fmla="*/ 773172 h 2509496"/>
                  <a:gd name="connsiteX30" fmla="*/ 3872350 w 4250268"/>
                  <a:gd name="connsiteY30" fmla="*/ 843022 h 2509496"/>
                  <a:gd name="connsiteX31" fmla="*/ 3980300 w 4250268"/>
                  <a:gd name="connsiteY31" fmla="*/ 827147 h 2509496"/>
                  <a:gd name="connsiteX32" fmla="*/ 3942200 w 4250268"/>
                  <a:gd name="connsiteY32" fmla="*/ 677922 h 2509496"/>
                  <a:gd name="connsiteX33" fmla="*/ 4015225 w 4250268"/>
                  <a:gd name="connsiteY33" fmla="*/ 566797 h 2509496"/>
                  <a:gd name="connsiteX34" fmla="*/ 4072375 w 4250268"/>
                  <a:gd name="connsiteY34" fmla="*/ 411222 h 2509496"/>
                  <a:gd name="connsiteX35" fmla="*/ 4116825 w 4250268"/>
                  <a:gd name="connsiteY35" fmla="*/ 296922 h 2509496"/>
                  <a:gd name="connsiteX36" fmla="*/ 4132700 w 4250268"/>
                  <a:gd name="connsiteY36" fmla="*/ 233422 h 2509496"/>
                  <a:gd name="connsiteX37" fmla="*/ 4173975 w 4250268"/>
                  <a:gd name="connsiteY37" fmla="*/ 173097 h 2509496"/>
                  <a:gd name="connsiteX38" fmla="*/ 4237475 w 4250268"/>
                  <a:gd name="connsiteY38" fmla="*/ 134997 h 2509496"/>
                  <a:gd name="connsiteX39" fmla="*/ 4227950 w 4250268"/>
                  <a:gd name="connsiteY39" fmla="*/ 128647 h 2509496"/>
                  <a:gd name="connsiteX40" fmla="*/ 4240650 w 4250268"/>
                  <a:gd name="connsiteY40" fmla="*/ 1754247 h 2509496"/>
                  <a:gd name="connsiteX41" fmla="*/ 4075550 w 4250268"/>
                  <a:gd name="connsiteY41" fmla="*/ 1627247 h 2509496"/>
                  <a:gd name="connsiteX42" fmla="*/ 3853300 w 4250268"/>
                  <a:gd name="connsiteY42" fmla="*/ 1487547 h 2509496"/>
                  <a:gd name="connsiteX43" fmla="*/ 3716775 w 4250268"/>
                  <a:gd name="connsiteY43" fmla="*/ 1430397 h 2509496"/>
                  <a:gd name="connsiteX44" fmla="*/ 3561200 w 4250268"/>
                  <a:gd name="connsiteY44" fmla="*/ 1420872 h 2509496"/>
                  <a:gd name="connsiteX45" fmla="*/ 3399275 w 4250268"/>
                  <a:gd name="connsiteY45" fmla="*/ 1490722 h 2509496"/>
                  <a:gd name="connsiteX46" fmla="*/ 3278625 w 4250268"/>
                  <a:gd name="connsiteY46" fmla="*/ 1579622 h 2509496"/>
                  <a:gd name="connsiteX47" fmla="*/ 3151625 w 4250268"/>
                  <a:gd name="connsiteY47" fmla="*/ 1671697 h 2509496"/>
                  <a:gd name="connsiteX48" fmla="*/ 3056375 w 4250268"/>
                  <a:gd name="connsiteY48" fmla="*/ 1732022 h 2509496"/>
                  <a:gd name="connsiteX49" fmla="*/ 2980175 w 4250268"/>
                  <a:gd name="connsiteY49" fmla="*/ 1700272 h 2509496"/>
                  <a:gd name="connsiteX50" fmla="*/ 2878575 w 4250268"/>
                  <a:gd name="connsiteY50" fmla="*/ 1684397 h 2509496"/>
                  <a:gd name="connsiteX51" fmla="*/ 2691250 w 4250268"/>
                  <a:gd name="connsiteY51" fmla="*/ 1795522 h 2509496"/>
                  <a:gd name="connsiteX52" fmla="*/ 2551550 w 4250268"/>
                  <a:gd name="connsiteY52" fmla="*/ 1906647 h 2509496"/>
                  <a:gd name="connsiteX53" fmla="*/ 2376925 w 4250268"/>
                  <a:gd name="connsiteY53" fmla="*/ 1957447 h 2509496"/>
                  <a:gd name="connsiteX54" fmla="*/ 2195950 w 4250268"/>
                  <a:gd name="connsiteY54" fmla="*/ 1992372 h 2509496"/>
                  <a:gd name="connsiteX55" fmla="*/ 2024500 w 4250268"/>
                  <a:gd name="connsiteY55" fmla="*/ 1982847 h 2509496"/>
                  <a:gd name="connsiteX56" fmla="*/ 1884800 w 4250268"/>
                  <a:gd name="connsiteY56" fmla="*/ 2008247 h 2509496"/>
                  <a:gd name="connsiteX57" fmla="*/ 1821300 w 4250268"/>
                  <a:gd name="connsiteY57" fmla="*/ 2084447 h 2509496"/>
                  <a:gd name="connsiteX58" fmla="*/ 1732400 w 4250268"/>
                  <a:gd name="connsiteY58" fmla="*/ 2141597 h 2509496"/>
                  <a:gd name="connsiteX59" fmla="*/ 1519675 w 4250268"/>
                  <a:gd name="connsiteY59" fmla="*/ 2122547 h 2509496"/>
                  <a:gd name="connsiteX60" fmla="*/ 1402200 w 4250268"/>
                  <a:gd name="connsiteY60" fmla="*/ 2078097 h 2509496"/>
                  <a:gd name="connsiteX61" fmla="*/ 1240275 w 4250268"/>
                  <a:gd name="connsiteY61" fmla="*/ 2052697 h 2509496"/>
                  <a:gd name="connsiteX62" fmla="*/ 1014850 w 4250268"/>
                  <a:gd name="connsiteY62" fmla="*/ 2024122 h 2509496"/>
                  <a:gd name="connsiteX63" fmla="*/ 871975 w 4250268"/>
                  <a:gd name="connsiteY63" fmla="*/ 2113022 h 2509496"/>
                  <a:gd name="connsiteX64" fmla="*/ 767200 w 4250268"/>
                  <a:gd name="connsiteY64" fmla="*/ 2208272 h 2509496"/>
                  <a:gd name="connsiteX65" fmla="*/ 697350 w 4250268"/>
                  <a:gd name="connsiteY65" fmla="*/ 2227322 h 2509496"/>
                  <a:gd name="connsiteX66" fmla="*/ 598925 w 4250268"/>
                  <a:gd name="connsiteY66" fmla="*/ 2243197 h 2509496"/>
                  <a:gd name="connsiteX67" fmla="*/ 475100 w 4250268"/>
                  <a:gd name="connsiteY67" fmla="*/ 2281297 h 2509496"/>
                  <a:gd name="connsiteX68" fmla="*/ 386200 w 4250268"/>
                  <a:gd name="connsiteY68" fmla="*/ 2335272 h 2509496"/>
                  <a:gd name="connsiteX69" fmla="*/ 297300 w 4250268"/>
                  <a:gd name="connsiteY69" fmla="*/ 2436872 h 2509496"/>
                  <a:gd name="connsiteX70" fmla="*/ 230625 w 4250268"/>
                  <a:gd name="connsiteY70" fmla="*/ 2494022 h 2509496"/>
                  <a:gd name="connsiteX71" fmla="*/ 113150 w 4250268"/>
                  <a:gd name="connsiteY71" fmla="*/ 2144772 h 2509496"/>
                  <a:gd name="connsiteX72" fmla="*/ 49650 w 4250268"/>
                  <a:gd name="connsiteY72" fmla="*/ 1935222 h 2509496"/>
                  <a:gd name="connsiteX73" fmla="*/ 5200 w 4250268"/>
                  <a:gd name="connsiteY73" fmla="*/ 1681222 h 2509496"/>
                  <a:gd name="connsiteX0" fmla="*/ 5200 w 4241589"/>
                  <a:gd name="connsiteY0" fmla="*/ 1681222 h 2509496"/>
                  <a:gd name="connsiteX1" fmla="*/ 176650 w 4241589"/>
                  <a:gd name="connsiteY1" fmla="*/ 1522472 h 2509496"/>
                  <a:gd name="connsiteX2" fmla="*/ 370325 w 4241589"/>
                  <a:gd name="connsiteY2" fmla="*/ 1487547 h 2509496"/>
                  <a:gd name="connsiteX3" fmla="*/ 548125 w 4241589"/>
                  <a:gd name="connsiteY3" fmla="*/ 1487547 h 2509496"/>
                  <a:gd name="connsiteX4" fmla="*/ 751325 w 4241589"/>
                  <a:gd name="connsiteY4" fmla="*/ 1468497 h 2509496"/>
                  <a:gd name="connsiteX5" fmla="*/ 925950 w 4241589"/>
                  <a:gd name="connsiteY5" fmla="*/ 1401822 h 2509496"/>
                  <a:gd name="connsiteX6" fmla="*/ 1097400 w 4241589"/>
                  <a:gd name="connsiteY6" fmla="*/ 1287522 h 2509496"/>
                  <a:gd name="connsiteX7" fmla="*/ 1192650 w 4241589"/>
                  <a:gd name="connsiteY7" fmla="*/ 1195447 h 2509496"/>
                  <a:gd name="connsiteX8" fmla="*/ 1297425 w 4241589"/>
                  <a:gd name="connsiteY8" fmla="*/ 1170047 h 2509496"/>
                  <a:gd name="connsiteX9" fmla="*/ 1446650 w 4241589"/>
                  <a:gd name="connsiteY9" fmla="*/ 1227197 h 2509496"/>
                  <a:gd name="connsiteX10" fmla="*/ 1580000 w 4241589"/>
                  <a:gd name="connsiteY10" fmla="*/ 1300222 h 2509496"/>
                  <a:gd name="connsiteX11" fmla="*/ 1732400 w 4241589"/>
                  <a:gd name="connsiteY11" fmla="*/ 1322447 h 2509496"/>
                  <a:gd name="connsiteX12" fmla="*/ 1989575 w 4241589"/>
                  <a:gd name="connsiteY12" fmla="*/ 1262122 h 2509496"/>
                  <a:gd name="connsiteX13" fmla="*/ 2272150 w 4241589"/>
                  <a:gd name="connsiteY13" fmla="*/ 1103372 h 2509496"/>
                  <a:gd name="connsiteX14" fmla="*/ 2469000 w 4241589"/>
                  <a:gd name="connsiteY14" fmla="*/ 995422 h 2509496"/>
                  <a:gd name="connsiteX15" fmla="*/ 2672200 w 4241589"/>
                  <a:gd name="connsiteY15" fmla="*/ 827147 h 2509496"/>
                  <a:gd name="connsiteX16" fmla="*/ 2754750 w 4241589"/>
                  <a:gd name="connsiteY16" fmla="*/ 808097 h 2509496"/>
                  <a:gd name="connsiteX17" fmla="*/ 2792850 w 4241589"/>
                  <a:gd name="connsiteY17" fmla="*/ 874772 h 2509496"/>
                  <a:gd name="connsiteX18" fmla="*/ 2792850 w 4241589"/>
                  <a:gd name="connsiteY18" fmla="*/ 989072 h 2509496"/>
                  <a:gd name="connsiteX19" fmla="*/ 2869050 w 4241589"/>
                  <a:gd name="connsiteY19" fmla="*/ 1008122 h 2509496"/>
                  <a:gd name="connsiteX20" fmla="*/ 2926200 w 4241589"/>
                  <a:gd name="connsiteY20" fmla="*/ 928747 h 2509496"/>
                  <a:gd name="connsiteX21" fmla="*/ 2989700 w 4241589"/>
                  <a:gd name="connsiteY21" fmla="*/ 839847 h 2509496"/>
                  <a:gd name="connsiteX22" fmla="*/ 3043675 w 4241589"/>
                  <a:gd name="connsiteY22" fmla="*/ 769997 h 2509496"/>
                  <a:gd name="connsiteX23" fmla="*/ 3132575 w 4241589"/>
                  <a:gd name="connsiteY23" fmla="*/ 792222 h 2509496"/>
                  <a:gd name="connsiteX24" fmla="*/ 3177025 w 4241589"/>
                  <a:gd name="connsiteY24" fmla="*/ 804922 h 2509496"/>
                  <a:gd name="connsiteX25" fmla="*/ 3256400 w 4241589"/>
                  <a:gd name="connsiteY25" fmla="*/ 725547 h 2509496"/>
                  <a:gd name="connsiteX26" fmla="*/ 3294500 w 4241589"/>
                  <a:gd name="connsiteY26" fmla="*/ 716022 h 2509496"/>
                  <a:gd name="connsiteX27" fmla="*/ 3440550 w 4241589"/>
                  <a:gd name="connsiteY27" fmla="*/ 620772 h 2509496"/>
                  <a:gd name="connsiteX28" fmla="*/ 3573900 w 4241589"/>
                  <a:gd name="connsiteY28" fmla="*/ 671572 h 2509496"/>
                  <a:gd name="connsiteX29" fmla="*/ 3732650 w 4241589"/>
                  <a:gd name="connsiteY29" fmla="*/ 773172 h 2509496"/>
                  <a:gd name="connsiteX30" fmla="*/ 3872350 w 4241589"/>
                  <a:gd name="connsiteY30" fmla="*/ 843022 h 2509496"/>
                  <a:gd name="connsiteX31" fmla="*/ 3980300 w 4241589"/>
                  <a:gd name="connsiteY31" fmla="*/ 827147 h 2509496"/>
                  <a:gd name="connsiteX32" fmla="*/ 3942200 w 4241589"/>
                  <a:gd name="connsiteY32" fmla="*/ 677922 h 2509496"/>
                  <a:gd name="connsiteX33" fmla="*/ 4015225 w 4241589"/>
                  <a:gd name="connsiteY33" fmla="*/ 566797 h 2509496"/>
                  <a:gd name="connsiteX34" fmla="*/ 4072375 w 4241589"/>
                  <a:gd name="connsiteY34" fmla="*/ 411222 h 2509496"/>
                  <a:gd name="connsiteX35" fmla="*/ 4116825 w 4241589"/>
                  <a:gd name="connsiteY35" fmla="*/ 296922 h 2509496"/>
                  <a:gd name="connsiteX36" fmla="*/ 4132700 w 4241589"/>
                  <a:gd name="connsiteY36" fmla="*/ 233422 h 2509496"/>
                  <a:gd name="connsiteX37" fmla="*/ 4173975 w 4241589"/>
                  <a:gd name="connsiteY37" fmla="*/ 173097 h 2509496"/>
                  <a:gd name="connsiteX38" fmla="*/ 4237475 w 4241589"/>
                  <a:gd name="connsiteY38" fmla="*/ 134997 h 2509496"/>
                  <a:gd name="connsiteX39" fmla="*/ 4227950 w 4241589"/>
                  <a:gd name="connsiteY39" fmla="*/ 128647 h 2509496"/>
                  <a:gd name="connsiteX40" fmla="*/ 4240650 w 4241589"/>
                  <a:gd name="connsiteY40" fmla="*/ 1754247 h 2509496"/>
                  <a:gd name="connsiteX41" fmla="*/ 4221600 w 4241589"/>
                  <a:gd name="connsiteY41" fmla="*/ 1751072 h 2509496"/>
                  <a:gd name="connsiteX42" fmla="*/ 4075550 w 4241589"/>
                  <a:gd name="connsiteY42" fmla="*/ 1627247 h 2509496"/>
                  <a:gd name="connsiteX43" fmla="*/ 3853300 w 4241589"/>
                  <a:gd name="connsiteY43" fmla="*/ 1487547 h 2509496"/>
                  <a:gd name="connsiteX44" fmla="*/ 3716775 w 4241589"/>
                  <a:gd name="connsiteY44" fmla="*/ 1430397 h 2509496"/>
                  <a:gd name="connsiteX45" fmla="*/ 3561200 w 4241589"/>
                  <a:gd name="connsiteY45" fmla="*/ 1420872 h 2509496"/>
                  <a:gd name="connsiteX46" fmla="*/ 3399275 w 4241589"/>
                  <a:gd name="connsiteY46" fmla="*/ 1490722 h 2509496"/>
                  <a:gd name="connsiteX47" fmla="*/ 3278625 w 4241589"/>
                  <a:gd name="connsiteY47" fmla="*/ 1579622 h 2509496"/>
                  <a:gd name="connsiteX48" fmla="*/ 3151625 w 4241589"/>
                  <a:gd name="connsiteY48" fmla="*/ 1671697 h 2509496"/>
                  <a:gd name="connsiteX49" fmla="*/ 3056375 w 4241589"/>
                  <a:gd name="connsiteY49" fmla="*/ 1732022 h 2509496"/>
                  <a:gd name="connsiteX50" fmla="*/ 2980175 w 4241589"/>
                  <a:gd name="connsiteY50" fmla="*/ 1700272 h 2509496"/>
                  <a:gd name="connsiteX51" fmla="*/ 2878575 w 4241589"/>
                  <a:gd name="connsiteY51" fmla="*/ 1684397 h 2509496"/>
                  <a:gd name="connsiteX52" fmla="*/ 2691250 w 4241589"/>
                  <a:gd name="connsiteY52" fmla="*/ 1795522 h 2509496"/>
                  <a:gd name="connsiteX53" fmla="*/ 2551550 w 4241589"/>
                  <a:gd name="connsiteY53" fmla="*/ 1906647 h 2509496"/>
                  <a:gd name="connsiteX54" fmla="*/ 2376925 w 4241589"/>
                  <a:gd name="connsiteY54" fmla="*/ 1957447 h 2509496"/>
                  <a:gd name="connsiteX55" fmla="*/ 2195950 w 4241589"/>
                  <a:gd name="connsiteY55" fmla="*/ 1992372 h 2509496"/>
                  <a:gd name="connsiteX56" fmla="*/ 2024500 w 4241589"/>
                  <a:gd name="connsiteY56" fmla="*/ 1982847 h 2509496"/>
                  <a:gd name="connsiteX57" fmla="*/ 1884800 w 4241589"/>
                  <a:gd name="connsiteY57" fmla="*/ 2008247 h 2509496"/>
                  <a:gd name="connsiteX58" fmla="*/ 1821300 w 4241589"/>
                  <a:gd name="connsiteY58" fmla="*/ 2084447 h 2509496"/>
                  <a:gd name="connsiteX59" fmla="*/ 1732400 w 4241589"/>
                  <a:gd name="connsiteY59" fmla="*/ 2141597 h 2509496"/>
                  <a:gd name="connsiteX60" fmla="*/ 1519675 w 4241589"/>
                  <a:gd name="connsiteY60" fmla="*/ 2122547 h 2509496"/>
                  <a:gd name="connsiteX61" fmla="*/ 1402200 w 4241589"/>
                  <a:gd name="connsiteY61" fmla="*/ 2078097 h 2509496"/>
                  <a:gd name="connsiteX62" fmla="*/ 1240275 w 4241589"/>
                  <a:gd name="connsiteY62" fmla="*/ 2052697 h 2509496"/>
                  <a:gd name="connsiteX63" fmla="*/ 1014850 w 4241589"/>
                  <a:gd name="connsiteY63" fmla="*/ 2024122 h 2509496"/>
                  <a:gd name="connsiteX64" fmla="*/ 871975 w 4241589"/>
                  <a:gd name="connsiteY64" fmla="*/ 2113022 h 2509496"/>
                  <a:gd name="connsiteX65" fmla="*/ 767200 w 4241589"/>
                  <a:gd name="connsiteY65" fmla="*/ 2208272 h 2509496"/>
                  <a:gd name="connsiteX66" fmla="*/ 697350 w 4241589"/>
                  <a:gd name="connsiteY66" fmla="*/ 2227322 h 2509496"/>
                  <a:gd name="connsiteX67" fmla="*/ 598925 w 4241589"/>
                  <a:gd name="connsiteY67" fmla="*/ 2243197 h 2509496"/>
                  <a:gd name="connsiteX68" fmla="*/ 475100 w 4241589"/>
                  <a:gd name="connsiteY68" fmla="*/ 2281297 h 2509496"/>
                  <a:gd name="connsiteX69" fmla="*/ 386200 w 4241589"/>
                  <a:gd name="connsiteY69" fmla="*/ 2335272 h 2509496"/>
                  <a:gd name="connsiteX70" fmla="*/ 297300 w 4241589"/>
                  <a:gd name="connsiteY70" fmla="*/ 2436872 h 2509496"/>
                  <a:gd name="connsiteX71" fmla="*/ 230625 w 4241589"/>
                  <a:gd name="connsiteY71" fmla="*/ 2494022 h 2509496"/>
                  <a:gd name="connsiteX72" fmla="*/ 113150 w 4241589"/>
                  <a:gd name="connsiteY72" fmla="*/ 2144772 h 2509496"/>
                  <a:gd name="connsiteX73" fmla="*/ 49650 w 4241589"/>
                  <a:gd name="connsiteY73" fmla="*/ 1935222 h 2509496"/>
                  <a:gd name="connsiteX74" fmla="*/ 5200 w 4241589"/>
                  <a:gd name="connsiteY74" fmla="*/ 1681222 h 2509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4241589" h="2509496">
                    <a:moveTo>
                      <a:pt x="5200" y="1681222"/>
                    </a:moveTo>
                    <a:cubicBezTo>
                      <a:pt x="26367" y="1612430"/>
                      <a:pt x="115796" y="1554751"/>
                      <a:pt x="176650" y="1522472"/>
                    </a:cubicBezTo>
                    <a:cubicBezTo>
                      <a:pt x="237504" y="1490193"/>
                      <a:pt x="308413" y="1493368"/>
                      <a:pt x="370325" y="1487547"/>
                    </a:cubicBezTo>
                    <a:cubicBezTo>
                      <a:pt x="432237" y="1481726"/>
                      <a:pt x="484625" y="1490722"/>
                      <a:pt x="548125" y="1487547"/>
                    </a:cubicBezTo>
                    <a:cubicBezTo>
                      <a:pt x="611625" y="1484372"/>
                      <a:pt x="688354" y="1482784"/>
                      <a:pt x="751325" y="1468497"/>
                    </a:cubicBezTo>
                    <a:cubicBezTo>
                      <a:pt x="814296" y="1454210"/>
                      <a:pt x="868271" y="1431984"/>
                      <a:pt x="925950" y="1401822"/>
                    </a:cubicBezTo>
                    <a:cubicBezTo>
                      <a:pt x="983629" y="1371660"/>
                      <a:pt x="1052950" y="1321918"/>
                      <a:pt x="1097400" y="1287522"/>
                    </a:cubicBezTo>
                    <a:cubicBezTo>
                      <a:pt x="1141850" y="1253126"/>
                      <a:pt x="1159313" y="1215026"/>
                      <a:pt x="1192650" y="1195447"/>
                    </a:cubicBezTo>
                    <a:cubicBezTo>
                      <a:pt x="1225988" y="1175868"/>
                      <a:pt x="1255092" y="1164755"/>
                      <a:pt x="1297425" y="1170047"/>
                    </a:cubicBezTo>
                    <a:cubicBezTo>
                      <a:pt x="1339758" y="1175339"/>
                      <a:pt x="1399554" y="1205501"/>
                      <a:pt x="1446650" y="1227197"/>
                    </a:cubicBezTo>
                    <a:cubicBezTo>
                      <a:pt x="1493746" y="1248893"/>
                      <a:pt x="1532375" y="1284347"/>
                      <a:pt x="1580000" y="1300222"/>
                    </a:cubicBezTo>
                    <a:cubicBezTo>
                      <a:pt x="1627625" y="1316097"/>
                      <a:pt x="1664138" y="1328797"/>
                      <a:pt x="1732400" y="1322447"/>
                    </a:cubicBezTo>
                    <a:cubicBezTo>
                      <a:pt x="1800663" y="1316097"/>
                      <a:pt x="1899617" y="1298634"/>
                      <a:pt x="1989575" y="1262122"/>
                    </a:cubicBezTo>
                    <a:cubicBezTo>
                      <a:pt x="2079533" y="1225610"/>
                      <a:pt x="2272150" y="1103372"/>
                      <a:pt x="2272150" y="1103372"/>
                    </a:cubicBezTo>
                    <a:cubicBezTo>
                      <a:pt x="2352054" y="1058922"/>
                      <a:pt x="2402325" y="1041459"/>
                      <a:pt x="2469000" y="995422"/>
                    </a:cubicBezTo>
                    <a:cubicBezTo>
                      <a:pt x="2535675" y="949385"/>
                      <a:pt x="2624575" y="858368"/>
                      <a:pt x="2672200" y="827147"/>
                    </a:cubicBezTo>
                    <a:cubicBezTo>
                      <a:pt x="2719825" y="795926"/>
                      <a:pt x="2734642" y="800160"/>
                      <a:pt x="2754750" y="808097"/>
                    </a:cubicBezTo>
                    <a:cubicBezTo>
                      <a:pt x="2774858" y="816034"/>
                      <a:pt x="2786500" y="844610"/>
                      <a:pt x="2792850" y="874772"/>
                    </a:cubicBezTo>
                    <a:cubicBezTo>
                      <a:pt x="2799200" y="904934"/>
                      <a:pt x="2780150" y="966847"/>
                      <a:pt x="2792850" y="989072"/>
                    </a:cubicBezTo>
                    <a:cubicBezTo>
                      <a:pt x="2805550" y="1011297"/>
                      <a:pt x="2846825" y="1018176"/>
                      <a:pt x="2869050" y="1008122"/>
                    </a:cubicBezTo>
                    <a:cubicBezTo>
                      <a:pt x="2891275" y="998068"/>
                      <a:pt x="2926200" y="928747"/>
                      <a:pt x="2926200" y="928747"/>
                    </a:cubicBezTo>
                    <a:cubicBezTo>
                      <a:pt x="2946308" y="900701"/>
                      <a:pt x="2970121" y="866305"/>
                      <a:pt x="2989700" y="839847"/>
                    </a:cubicBezTo>
                    <a:cubicBezTo>
                      <a:pt x="3009279" y="813389"/>
                      <a:pt x="3019863" y="777934"/>
                      <a:pt x="3043675" y="769997"/>
                    </a:cubicBezTo>
                    <a:cubicBezTo>
                      <a:pt x="3067488" y="762059"/>
                      <a:pt x="3110350" y="786401"/>
                      <a:pt x="3132575" y="792222"/>
                    </a:cubicBezTo>
                    <a:cubicBezTo>
                      <a:pt x="3154800" y="798043"/>
                      <a:pt x="3156388" y="816034"/>
                      <a:pt x="3177025" y="804922"/>
                    </a:cubicBezTo>
                    <a:cubicBezTo>
                      <a:pt x="3197662" y="793810"/>
                      <a:pt x="3236821" y="740364"/>
                      <a:pt x="3256400" y="725547"/>
                    </a:cubicBezTo>
                    <a:cubicBezTo>
                      <a:pt x="3275979" y="710730"/>
                      <a:pt x="3263808" y="733484"/>
                      <a:pt x="3294500" y="716022"/>
                    </a:cubicBezTo>
                    <a:cubicBezTo>
                      <a:pt x="3325192" y="698559"/>
                      <a:pt x="3393983" y="628180"/>
                      <a:pt x="3440550" y="620772"/>
                    </a:cubicBezTo>
                    <a:cubicBezTo>
                      <a:pt x="3487117" y="613364"/>
                      <a:pt x="3525217" y="646172"/>
                      <a:pt x="3573900" y="671572"/>
                    </a:cubicBezTo>
                    <a:cubicBezTo>
                      <a:pt x="3622583" y="696972"/>
                      <a:pt x="3682908" y="744597"/>
                      <a:pt x="3732650" y="773172"/>
                    </a:cubicBezTo>
                    <a:cubicBezTo>
                      <a:pt x="3782392" y="801747"/>
                      <a:pt x="3831075" y="834026"/>
                      <a:pt x="3872350" y="843022"/>
                    </a:cubicBezTo>
                    <a:cubicBezTo>
                      <a:pt x="3913625" y="852018"/>
                      <a:pt x="3968658" y="854664"/>
                      <a:pt x="3980300" y="827147"/>
                    </a:cubicBezTo>
                    <a:cubicBezTo>
                      <a:pt x="3991942" y="799630"/>
                      <a:pt x="3936379" y="721314"/>
                      <a:pt x="3942200" y="677922"/>
                    </a:cubicBezTo>
                    <a:cubicBezTo>
                      <a:pt x="3948021" y="634530"/>
                      <a:pt x="3993529" y="611247"/>
                      <a:pt x="4015225" y="566797"/>
                    </a:cubicBezTo>
                    <a:cubicBezTo>
                      <a:pt x="4036921" y="522347"/>
                      <a:pt x="4055442" y="456201"/>
                      <a:pt x="4072375" y="411222"/>
                    </a:cubicBezTo>
                    <a:cubicBezTo>
                      <a:pt x="4089308" y="366243"/>
                      <a:pt x="4106771" y="326555"/>
                      <a:pt x="4116825" y="296922"/>
                    </a:cubicBezTo>
                    <a:cubicBezTo>
                      <a:pt x="4126879" y="267289"/>
                      <a:pt x="4123175" y="254059"/>
                      <a:pt x="4132700" y="233422"/>
                    </a:cubicBezTo>
                    <a:cubicBezTo>
                      <a:pt x="4142225" y="212785"/>
                      <a:pt x="4156513" y="189501"/>
                      <a:pt x="4173975" y="173097"/>
                    </a:cubicBezTo>
                    <a:cubicBezTo>
                      <a:pt x="4191438" y="156693"/>
                      <a:pt x="4228479" y="142405"/>
                      <a:pt x="4237475" y="134997"/>
                    </a:cubicBezTo>
                    <a:cubicBezTo>
                      <a:pt x="4246471" y="127589"/>
                      <a:pt x="4222129" y="-160807"/>
                      <a:pt x="4227950" y="128647"/>
                    </a:cubicBezTo>
                    <a:cubicBezTo>
                      <a:pt x="4233771" y="418101"/>
                      <a:pt x="4244883" y="1470085"/>
                      <a:pt x="4240650" y="1754247"/>
                    </a:cubicBezTo>
                    <a:cubicBezTo>
                      <a:pt x="4236417" y="2038409"/>
                      <a:pt x="4249117" y="1772239"/>
                      <a:pt x="4221600" y="1751072"/>
                    </a:cubicBezTo>
                    <a:cubicBezTo>
                      <a:pt x="4194083" y="1729905"/>
                      <a:pt x="4136933" y="1671168"/>
                      <a:pt x="4075550" y="1627247"/>
                    </a:cubicBezTo>
                    <a:cubicBezTo>
                      <a:pt x="4014167" y="1583326"/>
                      <a:pt x="3913096" y="1520355"/>
                      <a:pt x="3853300" y="1487547"/>
                    </a:cubicBezTo>
                    <a:cubicBezTo>
                      <a:pt x="3793504" y="1454739"/>
                      <a:pt x="3765458" y="1441509"/>
                      <a:pt x="3716775" y="1430397"/>
                    </a:cubicBezTo>
                    <a:cubicBezTo>
                      <a:pt x="3668092" y="1419285"/>
                      <a:pt x="3614117" y="1410818"/>
                      <a:pt x="3561200" y="1420872"/>
                    </a:cubicBezTo>
                    <a:cubicBezTo>
                      <a:pt x="3508283" y="1430926"/>
                      <a:pt x="3446371" y="1464264"/>
                      <a:pt x="3399275" y="1490722"/>
                    </a:cubicBezTo>
                    <a:cubicBezTo>
                      <a:pt x="3352179" y="1517180"/>
                      <a:pt x="3278625" y="1579622"/>
                      <a:pt x="3278625" y="1579622"/>
                    </a:cubicBezTo>
                    <a:cubicBezTo>
                      <a:pt x="3237350" y="1609784"/>
                      <a:pt x="3188667" y="1646297"/>
                      <a:pt x="3151625" y="1671697"/>
                    </a:cubicBezTo>
                    <a:cubicBezTo>
                      <a:pt x="3114583" y="1697097"/>
                      <a:pt x="3084950" y="1727260"/>
                      <a:pt x="3056375" y="1732022"/>
                    </a:cubicBezTo>
                    <a:cubicBezTo>
                      <a:pt x="3027800" y="1736784"/>
                      <a:pt x="3009808" y="1708209"/>
                      <a:pt x="2980175" y="1700272"/>
                    </a:cubicBezTo>
                    <a:cubicBezTo>
                      <a:pt x="2950542" y="1692335"/>
                      <a:pt x="2926729" y="1668522"/>
                      <a:pt x="2878575" y="1684397"/>
                    </a:cubicBezTo>
                    <a:cubicBezTo>
                      <a:pt x="2830421" y="1700272"/>
                      <a:pt x="2745754" y="1758480"/>
                      <a:pt x="2691250" y="1795522"/>
                    </a:cubicBezTo>
                    <a:cubicBezTo>
                      <a:pt x="2636746" y="1832564"/>
                      <a:pt x="2603938" y="1879660"/>
                      <a:pt x="2551550" y="1906647"/>
                    </a:cubicBezTo>
                    <a:cubicBezTo>
                      <a:pt x="2499163" y="1933635"/>
                      <a:pt x="2436192" y="1943160"/>
                      <a:pt x="2376925" y="1957447"/>
                    </a:cubicBezTo>
                    <a:cubicBezTo>
                      <a:pt x="2317658" y="1971734"/>
                      <a:pt x="2254687" y="1988139"/>
                      <a:pt x="2195950" y="1992372"/>
                    </a:cubicBezTo>
                    <a:cubicBezTo>
                      <a:pt x="2137213" y="1996605"/>
                      <a:pt x="2076358" y="1980201"/>
                      <a:pt x="2024500" y="1982847"/>
                    </a:cubicBezTo>
                    <a:cubicBezTo>
                      <a:pt x="1972642" y="1985493"/>
                      <a:pt x="1918667" y="1991314"/>
                      <a:pt x="1884800" y="2008247"/>
                    </a:cubicBezTo>
                    <a:cubicBezTo>
                      <a:pt x="1850933" y="2025180"/>
                      <a:pt x="1846700" y="2062222"/>
                      <a:pt x="1821300" y="2084447"/>
                    </a:cubicBezTo>
                    <a:cubicBezTo>
                      <a:pt x="1795900" y="2106672"/>
                      <a:pt x="1782671" y="2135247"/>
                      <a:pt x="1732400" y="2141597"/>
                    </a:cubicBezTo>
                    <a:cubicBezTo>
                      <a:pt x="1682129" y="2147947"/>
                      <a:pt x="1574708" y="2133130"/>
                      <a:pt x="1519675" y="2122547"/>
                    </a:cubicBezTo>
                    <a:cubicBezTo>
                      <a:pt x="1464642" y="2111964"/>
                      <a:pt x="1448767" y="2089739"/>
                      <a:pt x="1402200" y="2078097"/>
                    </a:cubicBezTo>
                    <a:cubicBezTo>
                      <a:pt x="1355633" y="2066455"/>
                      <a:pt x="1304833" y="2061693"/>
                      <a:pt x="1240275" y="2052697"/>
                    </a:cubicBezTo>
                    <a:cubicBezTo>
                      <a:pt x="1175717" y="2043701"/>
                      <a:pt x="1076233" y="2014068"/>
                      <a:pt x="1014850" y="2024122"/>
                    </a:cubicBezTo>
                    <a:cubicBezTo>
                      <a:pt x="953467" y="2034176"/>
                      <a:pt x="913250" y="2082330"/>
                      <a:pt x="871975" y="2113022"/>
                    </a:cubicBezTo>
                    <a:cubicBezTo>
                      <a:pt x="830700" y="2143714"/>
                      <a:pt x="796304" y="2189222"/>
                      <a:pt x="767200" y="2208272"/>
                    </a:cubicBezTo>
                    <a:cubicBezTo>
                      <a:pt x="738096" y="2227322"/>
                      <a:pt x="725396" y="2221501"/>
                      <a:pt x="697350" y="2227322"/>
                    </a:cubicBezTo>
                    <a:cubicBezTo>
                      <a:pt x="669304" y="2233143"/>
                      <a:pt x="635967" y="2234201"/>
                      <a:pt x="598925" y="2243197"/>
                    </a:cubicBezTo>
                    <a:cubicBezTo>
                      <a:pt x="561883" y="2252193"/>
                      <a:pt x="510554" y="2265951"/>
                      <a:pt x="475100" y="2281297"/>
                    </a:cubicBezTo>
                    <a:cubicBezTo>
                      <a:pt x="439646" y="2296643"/>
                      <a:pt x="415833" y="2309343"/>
                      <a:pt x="386200" y="2335272"/>
                    </a:cubicBezTo>
                    <a:cubicBezTo>
                      <a:pt x="356567" y="2361201"/>
                      <a:pt x="323229" y="2410414"/>
                      <a:pt x="297300" y="2436872"/>
                    </a:cubicBezTo>
                    <a:cubicBezTo>
                      <a:pt x="271371" y="2463330"/>
                      <a:pt x="261317" y="2542705"/>
                      <a:pt x="230625" y="2494022"/>
                    </a:cubicBezTo>
                    <a:cubicBezTo>
                      <a:pt x="199933" y="2445339"/>
                      <a:pt x="143312" y="2237905"/>
                      <a:pt x="113150" y="2144772"/>
                    </a:cubicBezTo>
                    <a:cubicBezTo>
                      <a:pt x="82988" y="2051639"/>
                      <a:pt x="66054" y="2004543"/>
                      <a:pt x="49650" y="1935222"/>
                    </a:cubicBezTo>
                    <a:cubicBezTo>
                      <a:pt x="33246" y="1865901"/>
                      <a:pt x="-15967" y="1750014"/>
                      <a:pt x="5200" y="1681222"/>
                    </a:cubicBezTo>
                    <a:close/>
                  </a:path>
                </a:pathLst>
              </a:custGeom>
              <a:solidFill>
                <a:srgbClr val="D7B7B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C6900A2-7CD4-4F13-B287-5EF86CA95812}"/>
                  </a:ext>
                </a:extLst>
              </p:cNvPr>
              <p:cNvSpPr/>
              <p:nvPr/>
            </p:nvSpPr>
            <p:spPr>
              <a:xfrm>
                <a:off x="5581749" y="4613061"/>
                <a:ext cx="4026366" cy="1132261"/>
              </a:xfrm>
              <a:custGeom>
                <a:avLst/>
                <a:gdLst>
                  <a:gd name="connsiteX0" fmla="*/ 9426 w 4026366"/>
                  <a:gd name="connsiteY0" fmla="*/ 1051139 h 1132261"/>
                  <a:gd name="connsiteX1" fmla="*/ 187226 w 4026366"/>
                  <a:gd name="connsiteY1" fmla="*/ 851114 h 1132261"/>
                  <a:gd name="connsiteX2" fmla="*/ 466626 w 4026366"/>
                  <a:gd name="connsiteY2" fmla="*/ 860639 h 1132261"/>
                  <a:gd name="connsiteX3" fmla="*/ 809526 w 4026366"/>
                  <a:gd name="connsiteY3" fmla="*/ 822539 h 1132261"/>
                  <a:gd name="connsiteX4" fmla="*/ 1079401 w 4026366"/>
                  <a:gd name="connsiteY4" fmla="*/ 651089 h 1132261"/>
                  <a:gd name="connsiteX5" fmla="*/ 1212751 w 4026366"/>
                  <a:gd name="connsiteY5" fmla="*/ 552664 h 1132261"/>
                  <a:gd name="connsiteX6" fmla="*/ 1365151 w 4026366"/>
                  <a:gd name="connsiteY6" fmla="*/ 527264 h 1132261"/>
                  <a:gd name="connsiteX7" fmla="*/ 1571526 w 4026366"/>
                  <a:gd name="connsiteY7" fmla="*/ 647914 h 1132261"/>
                  <a:gd name="connsiteX8" fmla="*/ 1911251 w 4026366"/>
                  <a:gd name="connsiteY8" fmla="*/ 663789 h 1132261"/>
                  <a:gd name="connsiteX9" fmla="*/ 2327176 w 4026366"/>
                  <a:gd name="connsiteY9" fmla="*/ 422489 h 1132261"/>
                  <a:gd name="connsiteX10" fmla="*/ 2641501 w 4026366"/>
                  <a:gd name="connsiteY10" fmla="*/ 219289 h 1132261"/>
                  <a:gd name="connsiteX11" fmla="*/ 2758976 w 4026366"/>
                  <a:gd name="connsiteY11" fmla="*/ 162139 h 1132261"/>
                  <a:gd name="connsiteX12" fmla="*/ 2847876 w 4026366"/>
                  <a:gd name="connsiteY12" fmla="*/ 228814 h 1132261"/>
                  <a:gd name="connsiteX13" fmla="*/ 2866926 w 4026366"/>
                  <a:gd name="connsiteY13" fmla="*/ 327239 h 1132261"/>
                  <a:gd name="connsiteX14" fmla="*/ 3012976 w 4026366"/>
                  <a:gd name="connsiteY14" fmla="*/ 146264 h 1132261"/>
                  <a:gd name="connsiteX15" fmla="*/ 3168551 w 4026366"/>
                  <a:gd name="connsiteY15" fmla="*/ 114514 h 1132261"/>
                  <a:gd name="connsiteX16" fmla="*/ 3308251 w 4026366"/>
                  <a:gd name="connsiteY16" fmla="*/ 60539 h 1132261"/>
                  <a:gd name="connsiteX17" fmla="*/ 3355876 w 4026366"/>
                  <a:gd name="connsiteY17" fmla="*/ 28789 h 1132261"/>
                  <a:gd name="connsiteX18" fmla="*/ 3486051 w 4026366"/>
                  <a:gd name="connsiteY18" fmla="*/ 3389 h 1132261"/>
                  <a:gd name="connsiteX19" fmla="*/ 3641626 w 4026366"/>
                  <a:gd name="connsiteY19" fmla="*/ 108164 h 1132261"/>
                  <a:gd name="connsiteX20" fmla="*/ 3822601 w 4026366"/>
                  <a:gd name="connsiteY20" fmla="*/ 171664 h 1132261"/>
                  <a:gd name="connsiteX21" fmla="*/ 3955951 w 4026366"/>
                  <a:gd name="connsiteY21" fmla="*/ 66889 h 1132261"/>
                  <a:gd name="connsiteX22" fmla="*/ 3990876 w 4026366"/>
                  <a:gd name="connsiteY22" fmla="*/ 51014 h 1132261"/>
                  <a:gd name="connsiteX23" fmla="*/ 3994051 w 4026366"/>
                  <a:gd name="connsiteY23" fmla="*/ 92289 h 1132261"/>
                  <a:gd name="connsiteX24" fmla="*/ 4016276 w 4026366"/>
                  <a:gd name="connsiteY24" fmla="*/ 174839 h 1132261"/>
                  <a:gd name="connsiteX25" fmla="*/ 4019451 w 4026366"/>
                  <a:gd name="connsiteY25" fmla="*/ 212939 h 1132261"/>
                  <a:gd name="connsiteX26" fmla="*/ 4025801 w 4026366"/>
                  <a:gd name="connsiteY26" fmla="*/ 254214 h 1132261"/>
                  <a:gd name="connsiteX27" fmla="*/ 4003576 w 4026366"/>
                  <a:gd name="connsiteY27" fmla="*/ 289139 h 1132261"/>
                  <a:gd name="connsiteX28" fmla="*/ 3936901 w 4026366"/>
                  <a:gd name="connsiteY28" fmla="*/ 295489 h 1132261"/>
                  <a:gd name="connsiteX29" fmla="*/ 3857526 w 4026366"/>
                  <a:gd name="connsiteY29" fmla="*/ 276439 h 1132261"/>
                  <a:gd name="connsiteX30" fmla="*/ 3778151 w 4026366"/>
                  <a:gd name="connsiteY30" fmla="*/ 241514 h 1132261"/>
                  <a:gd name="connsiteX31" fmla="*/ 3711476 w 4026366"/>
                  <a:gd name="connsiteY31" fmla="*/ 193889 h 1132261"/>
                  <a:gd name="connsiteX32" fmla="*/ 3651151 w 4026366"/>
                  <a:gd name="connsiteY32" fmla="*/ 155789 h 1132261"/>
                  <a:gd name="connsiteX33" fmla="*/ 3565426 w 4026366"/>
                  <a:gd name="connsiteY33" fmla="*/ 111339 h 1132261"/>
                  <a:gd name="connsiteX34" fmla="*/ 3508276 w 4026366"/>
                  <a:gd name="connsiteY34" fmla="*/ 70064 h 1132261"/>
                  <a:gd name="connsiteX35" fmla="*/ 3435251 w 4026366"/>
                  <a:gd name="connsiteY35" fmla="*/ 73239 h 1132261"/>
                  <a:gd name="connsiteX36" fmla="*/ 3400326 w 4026366"/>
                  <a:gd name="connsiteY36" fmla="*/ 111339 h 1132261"/>
                  <a:gd name="connsiteX37" fmla="*/ 3333651 w 4026366"/>
                  <a:gd name="connsiteY37" fmla="*/ 155789 h 1132261"/>
                  <a:gd name="connsiteX38" fmla="*/ 3308251 w 4026366"/>
                  <a:gd name="connsiteY38" fmla="*/ 168489 h 1132261"/>
                  <a:gd name="connsiteX39" fmla="*/ 3254276 w 4026366"/>
                  <a:gd name="connsiteY39" fmla="*/ 212939 h 1132261"/>
                  <a:gd name="connsiteX40" fmla="*/ 3206651 w 4026366"/>
                  <a:gd name="connsiteY40" fmla="*/ 251039 h 1132261"/>
                  <a:gd name="connsiteX41" fmla="*/ 3168551 w 4026366"/>
                  <a:gd name="connsiteY41" fmla="*/ 254214 h 1132261"/>
                  <a:gd name="connsiteX42" fmla="*/ 3133626 w 4026366"/>
                  <a:gd name="connsiteY42" fmla="*/ 231989 h 1132261"/>
                  <a:gd name="connsiteX43" fmla="*/ 3101876 w 4026366"/>
                  <a:gd name="connsiteY43" fmla="*/ 219289 h 1132261"/>
                  <a:gd name="connsiteX44" fmla="*/ 3070126 w 4026366"/>
                  <a:gd name="connsiteY44" fmla="*/ 216114 h 1132261"/>
                  <a:gd name="connsiteX45" fmla="*/ 3028851 w 4026366"/>
                  <a:gd name="connsiteY45" fmla="*/ 276439 h 1132261"/>
                  <a:gd name="connsiteX46" fmla="*/ 2962176 w 4026366"/>
                  <a:gd name="connsiteY46" fmla="*/ 368514 h 1132261"/>
                  <a:gd name="connsiteX47" fmla="*/ 2920901 w 4026366"/>
                  <a:gd name="connsiteY47" fmla="*/ 441539 h 1132261"/>
                  <a:gd name="connsiteX48" fmla="*/ 2832001 w 4026366"/>
                  <a:gd name="connsiteY48" fmla="*/ 463764 h 1132261"/>
                  <a:gd name="connsiteX49" fmla="*/ 2803426 w 4026366"/>
                  <a:gd name="connsiteY49" fmla="*/ 438364 h 1132261"/>
                  <a:gd name="connsiteX50" fmla="*/ 2781201 w 4026366"/>
                  <a:gd name="connsiteY50" fmla="*/ 358989 h 1132261"/>
                  <a:gd name="connsiteX51" fmla="*/ 2781201 w 4026366"/>
                  <a:gd name="connsiteY51" fmla="*/ 305014 h 1132261"/>
                  <a:gd name="connsiteX52" fmla="*/ 2771676 w 4026366"/>
                  <a:gd name="connsiteY52" fmla="*/ 251039 h 1132261"/>
                  <a:gd name="connsiteX53" fmla="*/ 2724051 w 4026366"/>
                  <a:gd name="connsiteY53" fmla="*/ 263739 h 1132261"/>
                  <a:gd name="connsiteX54" fmla="*/ 2641501 w 4026366"/>
                  <a:gd name="connsiteY54" fmla="*/ 324064 h 1132261"/>
                  <a:gd name="connsiteX55" fmla="*/ 2543076 w 4026366"/>
                  <a:gd name="connsiteY55" fmla="*/ 406614 h 1132261"/>
                  <a:gd name="connsiteX56" fmla="*/ 2457351 w 4026366"/>
                  <a:gd name="connsiteY56" fmla="*/ 466939 h 1132261"/>
                  <a:gd name="connsiteX57" fmla="*/ 2320826 w 4026366"/>
                  <a:gd name="connsiteY57" fmla="*/ 527264 h 1132261"/>
                  <a:gd name="connsiteX58" fmla="*/ 2203351 w 4026366"/>
                  <a:gd name="connsiteY58" fmla="*/ 616164 h 1132261"/>
                  <a:gd name="connsiteX59" fmla="*/ 2054126 w 4026366"/>
                  <a:gd name="connsiteY59" fmla="*/ 682839 h 1132261"/>
                  <a:gd name="connsiteX60" fmla="*/ 1943001 w 4026366"/>
                  <a:gd name="connsiteY60" fmla="*/ 743164 h 1132261"/>
                  <a:gd name="connsiteX61" fmla="*/ 1777901 w 4026366"/>
                  <a:gd name="connsiteY61" fmla="*/ 765389 h 1132261"/>
                  <a:gd name="connsiteX62" fmla="*/ 1660426 w 4026366"/>
                  <a:gd name="connsiteY62" fmla="*/ 762214 h 1132261"/>
                  <a:gd name="connsiteX63" fmla="*/ 1558826 w 4026366"/>
                  <a:gd name="connsiteY63" fmla="*/ 739989 h 1132261"/>
                  <a:gd name="connsiteX64" fmla="*/ 1473101 w 4026366"/>
                  <a:gd name="connsiteY64" fmla="*/ 679664 h 1132261"/>
                  <a:gd name="connsiteX65" fmla="*/ 1365151 w 4026366"/>
                  <a:gd name="connsiteY65" fmla="*/ 628864 h 1132261"/>
                  <a:gd name="connsiteX66" fmla="*/ 1295301 w 4026366"/>
                  <a:gd name="connsiteY66" fmla="*/ 616164 h 1132261"/>
                  <a:gd name="connsiteX67" fmla="*/ 1234976 w 4026366"/>
                  <a:gd name="connsiteY67" fmla="*/ 625689 h 1132261"/>
                  <a:gd name="connsiteX68" fmla="*/ 1161951 w 4026366"/>
                  <a:gd name="connsiteY68" fmla="*/ 698714 h 1132261"/>
                  <a:gd name="connsiteX69" fmla="*/ 1069876 w 4026366"/>
                  <a:gd name="connsiteY69" fmla="*/ 781264 h 1132261"/>
                  <a:gd name="connsiteX70" fmla="*/ 917476 w 4026366"/>
                  <a:gd name="connsiteY70" fmla="*/ 870164 h 1132261"/>
                  <a:gd name="connsiteX71" fmla="*/ 834926 w 4026366"/>
                  <a:gd name="connsiteY71" fmla="*/ 895564 h 1132261"/>
                  <a:gd name="connsiteX72" fmla="*/ 701576 w 4026366"/>
                  <a:gd name="connsiteY72" fmla="*/ 924139 h 1132261"/>
                  <a:gd name="connsiteX73" fmla="*/ 517426 w 4026366"/>
                  <a:gd name="connsiteY73" fmla="*/ 936839 h 1132261"/>
                  <a:gd name="connsiteX74" fmla="*/ 371376 w 4026366"/>
                  <a:gd name="connsiteY74" fmla="*/ 927314 h 1132261"/>
                  <a:gd name="connsiteX75" fmla="*/ 234851 w 4026366"/>
                  <a:gd name="connsiteY75" fmla="*/ 955889 h 1132261"/>
                  <a:gd name="connsiteX76" fmla="*/ 117376 w 4026366"/>
                  <a:gd name="connsiteY76" fmla="*/ 1022564 h 1132261"/>
                  <a:gd name="connsiteX77" fmla="*/ 57051 w 4026366"/>
                  <a:gd name="connsiteY77" fmla="*/ 1082889 h 1132261"/>
                  <a:gd name="connsiteX78" fmla="*/ 25301 w 4026366"/>
                  <a:gd name="connsiteY78" fmla="*/ 1130514 h 1132261"/>
                  <a:gd name="connsiteX79" fmla="*/ 9426 w 4026366"/>
                  <a:gd name="connsiteY79" fmla="*/ 1051139 h 1132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4026366" h="1132261">
                    <a:moveTo>
                      <a:pt x="9426" y="1051139"/>
                    </a:moveTo>
                    <a:cubicBezTo>
                      <a:pt x="36413" y="1004572"/>
                      <a:pt x="111026" y="882864"/>
                      <a:pt x="187226" y="851114"/>
                    </a:cubicBezTo>
                    <a:cubicBezTo>
                      <a:pt x="263426" y="819364"/>
                      <a:pt x="362909" y="865401"/>
                      <a:pt x="466626" y="860639"/>
                    </a:cubicBezTo>
                    <a:cubicBezTo>
                      <a:pt x="570343" y="855876"/>
                      <a:pt x="707397" y="857464"/>
                      <a:pt x="809526" y="822539"/>
                    </a:cubicBezTo>
                    <a:cubicBezTo>
                      <a:pt x="911655" y="787614"/>
                      <a:pt x="1012197" y="696068"/>
                      <a:pt x="1079401" y="651089"/>
                    </a:cubicBezTo>
                    <a:cubicBezTo>
                      <a:pt x="1146605" y="606110"/>
                      <a:pt x="1165126" y="573301"/>
                      <a:pt x="1212751" y="552664"/>
                    </a:cubicBezTo>
                    <a:cubicBezTo>
                      <a:pt x="1260376" y="532026"/>
                      <a:pt x="1305355" y="511389"/>
                      <a:pt x="1365151" y="527264"/>
                    </a:cubicBezTo>
                    <a:cubicBezTo>
                      <a:pt x="1424947" y="543139"/>
                      <a:pt x="1480509" y="625160"/>
                      <a:pt x="1571526" y="647914"/>
                    </a:cubicBezTo>
                    <a:cubicBezTo>
                      <a:pt x="1662543" y="670668"/>
                      <a:pt x="1785309" y="701360"/>
                      <a:pt x="1911251" y="663789"/>
                    </a:cubicBezTo>
                    <a:cubicBezTo>
                      <a:pt x="2037193" y="626218"/>
                      <a:pt x="2205468" y="496572"/>
                      <a:pt x="2327176" y="422489"/>
                    </a:cubicBezTo>
                    <a:cubicBezTo>
                      <a:pt x="2448884" y="348406"/>
                      <a:pt x="2569534" y="262681"/>
                      <a:pt x="2641501" y="219289"/>
                    </a:cubicBezTo>
                    <a:cubicBezTo>
                      <a:pt x="2713468" y="175897"/>
                      <a:pt x="2724580" y="160551"/>
                      <a:pt x="2758976" y="162139"/>
                    </a:cubicBezTo>
                    <a:cubicBezTo>
                      <a:pt x="2793372" y="163726"/>
                      <a:pt x="2829884" y="201297"/>
                      <a:pt x="2847876" y="228814"/>
                    </a:cubicBezTo>
                    <a:cubicBezTo>
                      <a:pt x="2865868" y="256331"/>
                      <a:pt x="2839409" y="340997"/>
                      <a:pt x="2866926" y="327239"/>
                    </a:cubicBezTo>
                    <a:cubicBezTo>
                      <a:pt x="2894443" y="313481"/>
                      <a:pt x="2962705" y="181718"/>
                      <a:pt x="3012976" y="146264"/>
                    </a:cubicBezTo>
                    <a:cubicBezTo>
                      <a:pt x="3063247" y="110810"/>
                      <a:pt x="3119339" y="128801"/>
                      <a:pt x="3168551" y="114514"/>
                    </a:cubicBezTo>
                    <a:cubicBezTo>
                      <a:pt x="3217764" y="100226"/>
                      <a:pt x="3277030" y="74826"/>
                      <a:pt x="3308251" y="60539"/>
                    </a:cubicBezTo>
                    <a:cubicBezTo>
                      <a:pt x="3339472" y="46251"/>
                      <a:pt x="3326243" y="38314"/>
                      <a:pt x="3355876" y="28789"/>
                    </a:cubicBezTo>
                    <a:cubicBezTo>
                      <a:pt x="3385509" y="19264"/>
                      <a:pt x="3438426" y="-9840"/>
                      <a:pt x="3486051" y="3389"/>
                    </a:cubicBezTo>
                    <a:cubicBezTo>
                      <a:pt x="3533676" y="16618"/>
                      <a:pt x="3585535" y="80118"/>
                      <a:pt x="3641626" y="108164"/>
                    </a:cubicBezTo>
                    <a:cubicBezTo>
                      <a:pt x="3697717" y="136210"/>
                      <a:pt x="3770214" y="178543"/>
                      <a:pt x="3822601" y="171664"/>
                    </a:cubicBezTo>
                    <a:cubicBezTo>
                      <a:pt x="3874989" y="164785"/>
                      <a:pt x="3927905" y="86997"/>
                      <a:pt x="3955951" y="66889"/>
                    </a:cubicBezTo>
                    <a:cubicBezTo>
                      <a:pt x="3983997" y="46781"/>
                      <a:pt x="3984526" y="46781"/>
                      <a:pt x="3990876" y="51014"/>
                    </a:cubicBezTo>
                    <a:cubicBezTo>
                      <a:pt x="3997226" y="55247"/>
                      <a:pt x="3989818" y="71652"/>
                      <a:pt x="3994051" y="92289"/>
                    </a:cubicBezTo>
                    <a:cubicBezTo>
                      <a:pt x="3998284" y="112926"/>
                      <a:pt x="4012043" y="154731"/>
                      <a:pt x="4016276" y="174839"/>
                    </a:cubicBezTo>
                    <a:cubicBezTo>
                      <a:pt x="4020509" y="194947"/>
                      <a:pt x="4017864" y="199710"/>
                      <a:pt x="4019451" y="212939"/>
                    </a:cubicBezTo>
                    <a:cubicBezTo>
                      <a:pt x="4021038" y="226168"/>
                      <a:pt x="4028447" y="241514"/>
                      <a:pt x="4025801" y="254214"/>
                    </a:cubicBezTo>
                    <a:cubicBezTo>
                      <a:pt x="4023155" y="266914"/>
                      <a:pt x="4018393" y="282260"/>
                      <a:pt x="4003576" y="289139"/>
                    </a:cubicBezTo>
                    <a:cubicBezTo>
                      <a:pt x="3988759" y="296018"/>
                      <a:pt x="3961243" y="297606"/>
                      <a:pt x="3936901" y="295489"/>
                    </a:cubicBezTo>
                    <a:cubicBezTo>
                      <a:pt x="3912559" y="293372"/>
                      <a:pt x="3883984" y="285435"/>
                      <a:pt x="3857526" y="276439"/>
                    </a:cubicBezTo>
                    <a:cubicBezTo>
                      <a:pt x="3831068" y="267443"/>
                      <a:pt x="3802493" y="255272"/>
                      <a:pt x="3778151" y="241514"/>
                    </a:cubicBezTo>
                    <a:cubicBezTo>
                      <a:pt x="3753809" y="227756"/>
                      <a:pt x="3732643" y="208176"/>
                      <a:pt x="3711476" y="193889"/>
                    </a:cubicBezTo>
                    <a:cubicBezTo>
                      <a:pt x="3690309" y="179601"/>
                      <a:pt x="3675493" y="169547"/>
                      <a:pt x="3651151" y="155789"/>
                    </a:cubicBezTo>
                    <a:cubicBezTo>
                      <a:pt x="3626809" y="142031"/>
                      <a:pt x="3589238" y="125626"/>
                      <a:pt x="3565426" y="111339"/>
                    </a:cubicBezTo>
                    <a:cubicBezTo>
                      <a:pt x="3541614" y="97052"/>
                      <a:pt x="3529972" y="76414"/>
                      <a:pt x="3508276" y="70064"/>
                    </a:cubicBezTo>
                    <a:cubicBezTo>
                      <a:pt x="3486580" y="63714"/>
                      <a:pt x="3453243" y="66360"/>
                      <a:pt x="3435251" y="73239"/>
                    </a:cubicBezTo>
                    <a:cubicBezTo>
                      <a:pt x="3417259" y="80118"/>
                      <a:pt x="3417259" y="97581"/>
                      <a:pt x="3400326" y="111339"/>
                    </a:cubicBezTo>
                    <a:cubicBezTo>
                      <a:pt x="3383393" y="125097"/>
                      <a:pt x="3348997" y="146264"/>
                      <a:pt x="3333651" y="155789"/>
                    </a:cubicBezTo>
                    <a:cubicBezTo>
                      <a:pt x="3318305" y="165314"/>
                      <a:pt x="3321480" y="158964"/>
                      <a:pt x="3308251" y="168489"/>
                    </a:cubicBezTo>
                    <a:cubicBezTo>
                      <a:pt x="3295022" y="178014"/>
                      <a:pt x="3271209" y="199181"/>
                      <a:pt x="3254276" y="212939"/>
                    </a:cubicBezTo>
                    <a:cubicBezTo>
                      <a:pt x="3237343" y="226697"/>
                      <a:pt x="3220939" y="244160"/>
                      <a:pt x="3206651" y="251039"/>
                    </a:cubicBezTo>
                    <a:cubicBezTo>
                      <a:pt x="3192364" y="257918"/>
                      <a:pt x="3180722" y="257389"/>
                      <a:pt x="3168551" y="254214"/>
                    </a:cubicBezTo>
                    <a:cubicBezTo>
                      <a:pt x="3156380" y="251039"/>
                      <a:pt x="3144738" y="237810"/>
                      <a:pt x="3133626" y="231989"/>
                    </a:cubicBezTo>
                    <a:cubicBezTo>
                      <a:pt x="3122514" y="226168"/>
                      <a:pt x="3112459" y="221935"/>
                      <a:pt x="3101876" y="219289"/>
                    </a:cubicBezTo>
                    <a:cubicBezTo>
                      <a:pt x="3091293" y="216643"/>
                      <a:pt x="3082297" y="206589"/>
                      <a:pt x="3070126" y="216114"/>
                    </a:cubicBezTo>
                    <a:cubicBezTo>
                      <a:pt x="3057955" y="225639"/>
                      <a:pt x="3046843" y="251039"/>
                      <a:pt x="3028851" y="276439"/>
                    </a:cubicBezTo>
                    <a:cubicBezTo>
                      <a:pt x="3010859" y="301839"/>
                      <a:pt x="2980168" y="340997"/>
                      <a:pt x="2962176" y="368514"/>
                    </a:cubicBezTo>
                    <a:cubicBezTo>
                      <a:pt x="2944184" y="396031"/>
                      <a:pt x="2942597" y="425664"/>
                      <a:pt x="2920901" y="441539"/>
                    </a:cubicBezTo>
                    <a:cubicBezTo>
                      <a:pt x="2899205" y="457414"/>
                      <a:pt x="2851580" y="464293"/>
                      <a:pt x="2832001" y="463764"/>
                    </a:cubicBezTo>
                    <a:cubicBezTo>
                      <a:pt x="2812422" y="463235"/>
                      <a:pt x="2811893" y="455826"/>
                      <a:pt x="2803426" y="438364"/>
                    </a:cubicBezTo>
                    <a:cubicBezTo>
                      <a:pt x="2794959" y="420902"/>
                      <a:pt x="2784905" y="381214"/>
                      <a:pt x="2781201" y="358989"/>
                    </a:cubicBezTo>
                    <a:cubicBezTo>
                      <a:pt x="2777497" y="336764"/>
                      <a:pt x="2782789" y="323006"/>
                      <a:pt x="2781201" y="305014"/>
                    </a:cubicBezTo>
                    <a:cubicBezTo>
                      <a:pt x="2779614" y="287022"/>
                      <a:pt x="2781201" y="257918"/>
                      <a:pt x="2771676" y="251039"/>
                    </a:cubicBezTo>
                    <a:cubicBezTo>
                      <a:pt x="2762151" y="244160"/>
                      <a:pt x="2745747" y="251568"/>
                      <a:pt x="2724051" y="263739"/>
                    </a:cubicBezTo>
                    <a:cubicBezTo>
                      <a:pt x="2702355" y="275910"/>
                      <a:pt x="2671663" y="300252"/>
                      <a:pt x="2641501" y="324064"/>
                    </a:cubicBezTo>
                    <a:cubicBezTo>
                      <a:pt x="2611339" y="347876"/>
                      <a:pt x="2573768" y="382802"/>
                      <a:pt x="2543076" y="406614"/>
                    </a:cubicBezTo>
                    <a:cubicBezTo>
                      <a:pt x="2512384" y="430426"/>
                      <a:pt x="2494393" y="446831"/>
                      <a:pt x="2457351" y="466939"/>
                    </a:cubicBezTo>
                    <a:cubicBezTo>
                      <a:pt x="2420309" y="487047"/>
                      <a:pt x="2363159" y="502393"/>
                      <a:pt x="2320826" y="527264"/>
                    </a:cubicBezTo>
                    <a:cubicBezTo>
                      <a:pt x="2278493" y="552135"/>
                      <a:pt x="2247801" y="590235"/>
                      <a:pt x="2203351" y="616164"/>
                    </a:cubicBezTo>
                    <a:cubicBezTo>
                      <a:pt x="2158901" y="642093"/>
                      <a:pt x="2097518" y="661672"/>
                      <a:pt x="2054126" y="682839"/>
                    </a:cubicBezTo>
                    <a:cubicBezTo>
                      <a:pt x="2010734" y="704006"/>
                      <a:pt x="1989039" y="729406"/>
                      <a:pt x="1943001" y="743164"/>
                    </a:cubicBezTo>
                    <a:cubicBezTo>
                      <a:pt x="1896964" y="756922"/>
                      <a:pt x="1824997" y="762214"/>
                      <a:pt x="1777901" y="765389"/>
                    </a:cubicBezTo>
                    <a:cubicBezTo>
                      <a:pt x="1730805" y="768564"/>
                      <a:pt x="1696939" y="766447"/>
                      <a:pt x="1660426" y="762214"/>
                    </a:cubicBezTo>
                    <a:cubicBezTo>
                      <a:pt x="1623914" y="757981"/>
                      <a:pt x="1590047" y="753747"/>
                      <a:pt x="1558826" y="739989"/>
                    </a:cubicBezTo>
                    <a:cubicBezTo>
                      <a:pt x="1527605" y="726231"/>
                      <a:pt x="1505380" y="698185"/>
                      <a:pt x="1473101" y="679664"/>
                    </a:cubicBezTo>
                    <a:cubicBezTo>
                      <a:pt x="1440822" y="661143"/>
                      <a:pt x="1394784" y="639447"/>
                      <a:pt x="1365151" y="628864"/>
                    </a:cubicBezTo>
                    <a:cubicBezTo>
                      <a:pt x="1335518" y="618281"/>
                      <a:pt x="1316997" y="616693"/>
                      <a:pt x="1295301" y="616164"/>
                    </a:cubicBezTo>
                    <a:cubicBezTo>
                      <a:pt x="1273605" y="615635"/>
                      <a:pt x="1257201" y="611931"/>
                      <a:pt x="1234976" y="625689"/>
                    </a:cubicBezTo>
                    <a:cubicBezTo>
                      <a:pt x="1212751" y="639447"/>
                      <a:pt x="1189468" y="672785"/>
                      <a:pt x="1161951" y="698714"/>
                    </a:cubicBezTo>
                    <a:cubicBezTo>
                      <a:pt x="1134434" y="724643"/>
                      <a:pt x="1110622" y="752689"/>
                      <a:pt x="1069876" y="781264"/>
                    </a:cubicBezTo>
                    <a:cubicBezTo>
                      <a:pt x="1029130" y="809839"/>
                      <a:pt x="956634" y="851114"/>
                      <a:pt x="917476" y="870164"/>
                    </a:cubicBezTo>
                    <a:cubicBezTo>
                      <a:pt x="878318" y="889214"/>
                      <a:pt x="870909" y="886568"/>
                      <a:pt x="834926" y="895564"/>
                    </a:cubicBezTo>
                    <a:cubicBezTo>
                      <a:pt x="798943" y="904560"/>
                      <a:pt x="754492" y="917260"/>
                      <a:pt x="701576" y="924139"/>
                    </a:cubicBezTo>
                    <a:cubicBezTo>
                      <a:pt x="648660" y="931018"/>
                      <a:pt x="572459" y="936310"/>
                      <a:pt x="517426" y="936839"/>
                    </a:cubicBezTo>
                    <a:cubicBezTo>
                      <a:pt x="462393" y="937368"/>
                      <a:pt x="418472" y="924139"/>
                      <a:pt x="371376" y="927314"/>
                    </a:cubicBezTo>
                    <a:cubicBezTo>
                      <a:pt x="324280" y="930489"/>
                      <a:pt x="277184" y="940014"/>
                      <a:pt x="234851" y="955889"/>
                    </a:cubicBezTo>
                    <a:cubicBezTo>
                      <a:pt x="192518" y="971764"/>
                      <a:pt x="147009" y="1001397"/>
                      <a:pt x="117376" y="1022564"/>
                    </a:cubicBezTo>
                    <a:cubicBezTo>
                      <a:pt x="87743" y="1043731"/>
                      <a:pt x="72397" y="1064897"/>
                      <a:pt x="57051" y="1082889"/>
                    </a:cubicBezTo>
                    <a:cubicBezTo>
                      <a:pt x="41705" y="1100881"/>
                      <a:pt x="29005" y="1141097"/>
                      <a:pt x="25301" y="1130514"/>
                    </a:cubicBezTo>
                    <a:cubicBezTo>
                      <a:pt x="21597" y="1119931"/>
                      <a:pt x="-17561" y="1097706"/>
                      <a:pt x="9426" y="1051139"/>
                    </a:cubicBezTo>
                    <a:close/>
                  </a:path>
                </a:pathLst>
              </a:custGeom>
              <a:solidFill>
                <a:srgbClr val="CA8C9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2099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46AB35B-AB5F-4EF6-9047-E59528D65E50}"/>
              </a:ext>
            </a:extLst>
          </p:cNvPr>
          <p:cNvGrpSpPr/>
          <p:nvPr/>
        </p:nvGrpSpPr>
        <p:grpSpPr>
          <a:xfrm>
            <a:off x="515923" y="1252744"/>
            <a:ext cx="8078651" cy="5351330"/>
            <a:chOff x="515923" y="1252744"/>
            <a:chExt cx="8078651" cy="5351330"/>
          </a:xfrm>
        </p:grpSpPr>
        <p:pic>
          <p:nvPicPr>
            <p:cNvPr id="3" name="Picture 2" descr="A picture containing text, map&#10;&#10;Description generated with very high confidence">
              <a:extLst>
                <a:ext uri="{FF2B5EF4-FFF2-40B4-BE49-F238E27FC236}">
                  <a16:creationId xmlns:a16="http://schemas.microsoft.com/office/drawing/2014/main" id="{63BCD07E-4100-4C59-926C-330D05801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573744">
              <a:off x="710626" y="1329088"/>
              <a:ext cx="7883948" cy="5215896"/>
            </a:xfrm>
            <a:prstGeom prst="rect">
              <a:avLst/>
            </a:prstGeom>
            <a:scene3d>
              <a:camera prst="orthographicFront">
                <a:rot lat="0" lon="0" rev="30000"/>
              </a:camera>
              <a:lightRig rig="threePt" dir="t"/>
            </a:scene3d>
          </p:spPr>
        </p:pic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CFBCCDE-FA95-4688-A7C1-FFC76B8D4756}"/>
                </a:ext>
              </a:extLst>
            </p:cNvPr>
            <p:cNvCxnSpPr/>
            <p:nvPr/>
          </p:nvCxnSpPr>
          <p:spPr>
            <a:xfrm>
              <a:off x="1239747" y="2513128"/>
              <a:ext cx="0" cy="409094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94999A-E9CF-492F-994A-B066F5D27A33}"/>
                </a:ext>
              </a:extLst>
            </p:cNvPr>
            <p:cNvCxnSpPr/>
            <p:nvPr/>
          </p:nvCxnSpPr>
          <p:spPr>
            <a:xfrm>
              <a:off x="7368960" y="2426092"/>
              <a:ext cx="0" cy="409094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2115DAA-4118-4255-BC70-BFDF7602AA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5923" y="3845829"/>
              <a:ext cx="7606718" cy="6292"/>
            </a:xfrm>
            <a:prstGeom prst="line">
              <a:avLst/>
            </a:prstGeom>
            <a:ln w="95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28E59FD-B6F6-4ACB-9298-3B04C9F0DE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0223" y="5017143"/>
              <a:ext cx="7606718" cy="6292"/>
            </a:xfrm>
            <a:prstGeom prst="line">
              <a:avLst/>
            </a:prstGeom>
            <a:ln w="95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5108BC6-5CE2-440C-997F-CF728DE905AE}"/>
                </a:ext>
              </a:extLst>
            </p:cNvPr>
            <p:cNvSpPr/>
            <p:nvPr/>
          </p:nvSpPr>
          <p:spPr>
            <a:xfrm>
              <a:off x="1245765" y="3971664"/>
              <a:ext cx="2875327" cy="1038137"/>
            </a:xfrm>
            <a:custGeom>
              <a:avLst/>
              <a:gdLst>
                <a:gd name="connsiteX0" fmla="*/ 0 w 3833769"/>
                <a:gd name="connsiteY0" fmla="*/ 0 h 1384183"/>
                <a:gd name="connsiteX1" fmla="*/ 771787 w 3833769"/>
                <a:gd name="connsiteY1" fmla="*/ 436227 h 1384183"/>
                <a:gd name="connsiteX2" fmla="*/ 1719743 w 3833769"/>
                <a:gd name="connsiteY2" fmla="*/ 822121 h 1384183"/>
                <a:gd name="connsiteX3" fmla="*/ 2659310 w 3833769"/>
                <a:gd name="connsiteY3" fmla="*/ 1115735 h 1384183"/>
                <a:gd name="connsiteX4" fmla="*/ 3288485 w 3833769"/>
                <a:gd name="connsiteY4" fmla="*/ 1291904 h 1384183"/>
                <a:gd name="connsiteX5" fmla="*/ 3833769 w 3833769"/>
                <a:gd name="connsiteY5" fmla="*/ 1384183 h 138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3769" h="1384183">
                  <a:moveTo>
                    <a:pt x="0" y="0"/>
                  </a:moveTo>
                  <a:cubicBezTo>
                    <a:pt x="242581" y="149603"/>
                    <a:pt x="485163" y="299207"/>
                    <a:pt x="771787" y="436227"/>
                  </a:cubicBezTo>
                  <a:cubicBezTo>
                    <a:pt x="1058411" y="573247"/>
                    <a:pt x="1405156" y="708870"/>
                    <a:pt x="1719743" y="822121"/>
                  </a:cubicBezTo>
                  <a:cubicBezTo>
                    <a:pt x="2034330" y="935372"/>
                    <a:pt x="2397853" y="1037438"/>
                    <a:pt x="2659310" y="1115735"/>
                  </a:cubicBezTo>
                  <a:cubicBezTo>
                    <a:pt x="2920767" y="1194032"/>
                    <a:pt x="3092742" y="1247163"/>
                    <a:pt x="3288485" y="1291904"/>
                  </a:cubicBezTo>
                  <a:cubicBezTo>
                    <a:pt x="3484228" y="1336645"/>
                    <a:pt x="3658998" y="1360414"/>
                    <a:pt x="3833769" y="1384183"/>
                  </a:cubicBezTo>
                </a:path>
              </a:pathLst>
            </a:cu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678B805-D000-430D-9DC9-A7A0A629E1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4523" y="5817243"/>
              <a:ext cx="7606718" cy="629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1D67DD8-CCD4-4B6C-8040-FEDA39738A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2194704" y="-197437"/>
              <a:ext cx="521494" cy="3421856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D5BD7B4-FC2F-46D6-9398-9A5E27D98A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4522" y="2246784"/>
              <a:ext cx="721519" cy="750094"/>
            </a:xfrm>
            <a:prstGeom prst="rect">
              <a:avLst/>
            </a:prstGeom>
          </p:spPr>
        </p:pic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BF0EA3-3CB2-423B-AFF9-4647AA57C639}"/>
                </a:ext>
              </a:extLst>
            </p:cNvPr>
            <p:cNvSpPr/>
            <p:nvPr/>
          </p:nvSpPr>
          <p:spPr>
            <a:xfrm>
              <a:off x="4360069" y="4841081"/>
              <a:ext cx="3021806" cy="981075"/>
            </a:xfrm>
            <a:custGeom>
              <a:avLst/>
              <a:gdLst>
                <a:gd name="connsiteX0" fmla="*/ 4025900 w 4029075"/>
                <a:gd name="connsiteY0" fmla="*/ 244475 h 1308100"/>
                <a:gd name="connsiteX1" fmla="*/ 4010025 w 4029075"/>
                <a:gd name="connsiteY1" fmla="*/ 1304925 h 1308100"/>
                <a:gd name="connsiteX2" fmla="*/ 53975 w 4029075"/>
                <a:gd name="connsiteY2" fmla="*/ 1308100 h 1308100"/>
                <a:gd name="connsiteX3" fmla="*/ 0 w 4029075"/>
                <a:gd name="connsiteY3" fmla="*/ 1196975 h 1308100"/>
                <a:gd name="connsiteX4" fmla="*/ 352425 w 4029075"/>
                <a:gd name="connsiteY4" fmla="*/ 771525 h 1308100"/>
                <a:gd name="connsiteX5" fmla="*/ 1158875 w 4029075"/>
                <a:gd name="connsiteY5" fmla="*/ 666750 h 1308100"/>
                <a:gd name="connsiteX6" fmla="*/ 2101850 w 4029075"/>
                <a:gd name="connsiteY6" fmla="*/ 542925 h 1308100"/>
                <a:gd name="connsiteX7" fmla="*/ 2981325 w 4029075"/>
                <a:gd name="connsiteY7" fmla="*/ 206375 h 1308100"/>
                <a:gd name="connsiteX8" fmla="*/ 3476625 w 4029075"/>
                <a:gd name="connsiteY8" fmla="*/ 0 h 1308100"/>
                <a:gd name="connsiteX9" fmla="*/ 3810000 w 4029075"/>
                <a:gd name="connsiteY9" fmla="*/ 168275 h 1308100"/>
                <a:gd name="connsiteX10" fmla="*/ 4029075 w 4029075"/>
                <a:gd name="connsiteY10" fmla="*/ 327025 h 1308100"/>
                <a:gd name="connsiteX11" fmla="*/ 4025900 w 4029075"/>
                <a:gd name="connsiteY11" fmla="*/ 495300 h 1308100"/>
                <a:gd name="connsiteX12" fmla="*/ 4006850 w 4029075"/>
                <a:gd name="connsiteY12" fmla="*/ 1301750 h 1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29075" h="1308100">
                  <a:moveTo>
                    <a:pt x="4025900" y="244475"/>
                  </a:moveTo>
                  <a:lnTo>
                    <a:pt x="4010025" y="1304925"/>
                  </a:lnTo>
                  <a:lnTo>
                    <a:pt x="53975" y="1308100"/>
                  </a:lnTo>
                  <a:lnTo>
                    <a:pt x="0" y="1196975"/>
                  </a:lnTo>
                  <a:lnTo>
                    <a:pt x="352425" y="771525"/>
                  </a:lnTo>
                  <a:lnTo>
                    <a:pt x="1158875" y="666750"/>
                  </a:lnTo>
                  <a:lnTo>
                    <a:pt x="2101850" y="542925"/>
                  </a:lnTo>
                  <a:lnTo>
                    <a:pt x="2981325" y="206375"/>
                  </a:lnTo>
                  <a:lnTo>
                    <a:pt x="3476625" y="0"/>
                  </a:lnTo>
                  <a:lnTo>
                    <a:pt x="3810000" y="168275"/>
                  </a:lnTo>
                  <a:lnTo>
                    <a:pt x="4029075" y="327025"/>
                  </a:lnTo>
                  <a:cubicBezTo>
                    <a:pt x="4028017" y="383117"/>
                    <a:pt x="4026958" y="439208"/>
                    <a:pt x="4025900" y="495300"/>
                  </a:cubicBezTo>
                  <a:lnTo>
                    <a:pt x="4006850" y="1301750"/>
                  </a:lnTo>
                </a:path>
              </a:pathLst>
            </a:custGeom>
            <a:solidFill>
              <a:srgbClr val="FE865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50FC9D9-565A-497A-9D25-9F804772C3CA}"/>
                </a:ext>
              </a:extLst>
            </p:cNvPr>
            <p:cNvSpPr/>
            <p:nvPr/>
          </p:nvSpPr>
          <p:spPr>
            <a:xfrm>
              <a:off x="6953250" y="4207669"/>
              <a:ext cx="66675" cy="73819"/>
            </a:xfrm>
            <a:custGeom>
              <a:avLst/>
              <a:gdLst>
                <a:gd name="connsiteX0" fmla="*/ 73025 w 88900"/>
                <a:gd name="connsiteY0" fmla="*/ 0 h 98425"/>
                <a:gd name="connsiteX1" fmla="*/ 88900 w 88900"/>
                <a:gd name="connsiteY1" fmla="*/ 85725 h 98425"/>
                <a:gd name="connsiteX2" fmla="*/ 76200 w 88900"/>
                <a:gd name="connsiteY2" fmla="*/ 98425 h 98425"/>
                <a:gd name="connsiteX3" fmla="*/ 63500 w 88900"/>
                <a:gd name="connsiteY3" fmla="*/ 98425 h 98425"/>
                <a:gd name="connsiteX4" fmla="*/ 38100 w 88900"/>
                <a:gd name="connsiteY4" fmla="*/ 79375 h 98425"/>
                <a:gd name="connsiteX5" fmla="*/ 19050 w 88900"/>
                <a:gd name="connsiteY5" fmla="*/ 69850 h 98425"/>
                <a:gd name="connsiteX6" fmla="*/ 0 w 88900"/>
                <a:gd name="connsiteY6" fmla="*/ 44450 h 98425"/>
                <a:gd name="connsiteX7" fmla="*/ 15875 w 88900"/>
                <a:gd name="connsiteY7" fmla="*/ 19050 h 98425"/>
                <a:gd name="connsiteX8" fmla="*/ 73025 w 88900"/>
                <a:gd name="connsiteY8" fmla="*/ 0 h 9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900" h="98425">
                  <a:moveTo>
                    <a:pt x="73025" y="0"/>
                  </a:moveTo>
                  <a:lnTo>
                    <a:pt x="88900" y="85725"/>
                  </a:lnTo>
                  <a:lnTo>
                    <a:pt x="76200" y="98425"/>
                  </a:lnTo>
                  <a:lnTo>
                    <a:pt x="63500" y="98425"/>
                  </a:lnTo>
                  <a:lnTo>
                    <a:pt x="38100" y="79375"/>
                  </a:lnTo>
                  <a:lnTo>
                    <a:pt x="19050" y="69850"/>
                  </a:lnTo>
                  <a:lnTo>
                    <a:pt x="0" y="44450"/>
                  </a:lnTo>
                  <a:lnTo>
                    <a:pt x="15875" y="19050"/>
                  </a:lnTo>
                  <a:lnTo>
                    <a:pt x="73025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0D469DA-34F3-453C-94B9-87700A9401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96593" y="3826953"/>
              <a:ext cx="88085" cy="1235282"/>
            </a:xfrm>
            <a:prstGeom prst="line">
              <a:avLst/>
            </a:pr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2A1DF7-3F1A-4657-B078-92D2EC192427}"/>
                </a:ext>
              </a:extLst>
            </p:cNvPr>
            <p:cNvSpPr/>
            <p:nvPr/>
          </p:nvSpPr>
          <p:spPr>
            <a:xfrm>
              <a:off x="4020424" y="3713702"/>
              <a:ext cx="383797" cy="2114026"/>
            </a:xfrm>
            <a:custGeom>
              <a:avLst/>
              <a:gdLst>
                <a:gd name="connsiteX0" fmla="*/ 0 w 511729"/>
                <a:gd name="connsiteY0" fmla="*/ 0 h 2818701"/>
                <a:gd name="connsiteX1" fmla="*/ 109057 w 511729"/>
                <a:gd name="connsiteY1" fmla="*/ 922789 h 2818701"/>
                <a:gd name="connsiteX2" fmla="*/ 151002 w 511729"/>
                <a:gd name="connsiteY2" fmla="*/ 1409350 h 2818701"/>
                <a:gd name="connsiteX3" fmla="*/ 285226 w 511729"/>
                <a:gd name="connsiteY3" fmla="*/ 2155970 h 2818701"/>
                <a:gd name="connsiteX4" fmla="*/ 453006 w 511729"/>
                <a:gd name="connsiteY4" fmla="*/ 2676088 h 2818701"/>
                <a:gd name="connsiteX5" fmla="*/ 511729 w 511729"/>
                <a:gd name="connsiteY5" fmla="*/ 2818701 h 281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729" h="2818701">
                  <a:moveTo>
                    <a:pt x="0" y="0"/>
                  </a:moveTo>
                  <a:cubicBezTo>
                    <a:pt x="41945" y="343948"/>
                    <a:pt x="83890" y="687897"/>
                    <a:pt x="109057" y="922789"/>
                  </a:cubicBezTo>
                  <a:cubicBezTo>
                    <a:pt x="134224" y="1157681"/>
                    <a:pt x="121641" y="1203820"/>
                    <a:pt x="151002" y="1409350"/>
                  </a:cubicBezTo>
                  <a:cubicBezTo>
                    <a:pt x="180363" y="1614880"/>
                    <a:pt x="234892" y="1944847"/>
                    <a:pt x="285226" y="2155970"/>
                  </a:cubicBezTo>
                  <a:cubicBezTo>
                    <a:pt x="335560" y="2367093"/>
                    <a:pt x="415256" y="2565633"/>
                    <a:pt x="453006" y="2676088"/>
                  </a:cubicBezTo>
                  <a:cubicBezTo>
                    <a:pt x="490757" y="2786543"/>
                    <a:pt x="501243" y="2802622"/>
                    <a:pt x="511729" y="2818701"/>
                  </a:cubicBezTo>
                </a:path>
              </a:pathLst>
            </a:custGeom>
            <a:noFill/>
            <a:ln w="317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5A829C2-BA61-4B23-8303-4448C7BAD9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02479" y="4312853"/>
              <a:ext cx="157163" cy="200025"/>
            </a:xfrm>
            <a:prstGeom prst="rect">
              <a:avLst/>
            </a:prstGeom>
          </p:spPr>
        </p:pic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6B4FD26-7F5C-4009-B387-BB3B15641A63}"/>
                </a:ext>
              </a:extLst>
            </p:cNvPr>
            <p:cNvSpPr/>
            <p:nvPr/>
          </p:nvSpPr>
          <p:spPr>
            <a:xfrm>
              <a:off x="4189990" y="4169551"/>
              <a:ext cx="3008569" cy="1065518"/>
            </a:xfrm>
            <a:custGeom>
              <a:avLst/>
              <a:gdLst>
                <a:gd name="connsiteX0" fmla="*/ 175972 w 4011425"/>
                <a:gd name="connsiteY0" fmla="*/ 1419250 h 1420691"/>
                <a:gd name="connsiteX1" fmla="*/ 17222 w 4011425"/>
                <a:gd name="connsiteY1" fmla="*/ 1304950 h 1420691"/>
                <a:gd name="connsiteX2" fmla="*/ 23572 w 4011425"/>
                <a:gd name="connsiteY2" fmla="*/ 1063650 h 1420691"/>
                <a:gd name="connsiteX3" fmla="*/ 188672 w 4011425"/>
                <a:gd name="connsiteY3" fmla="*/ 936650 h 1420691"/>
                <a:gd name="connsiteX4" fmla="*/ 309322 w 4011425"/>
                <a:gd name="connsiteY4" fmla="*/ 933475 h 1420691"/>
                <a:gd name="connsiteX5" fmla="*/ 480772 w 4011425"/>
                <a:gd name="connsiteY5" fmla="*/ 993800 h 1420691"/>
                <a:gd name="connsiteX6" fmla="*/ 633172 w 4011425"/>
                <a:gd name="connsiteY6" fmla="*/ 996975 h 1420691"/>
                <a:gd name="connsiteX7" fmla="*/ 782397 w 4011425"/>
                <a:gd name="connsiteY7" fmla="*/ 962050 h 1420691"/>
                <a:gd name="connsiteX8" fmla="*/ 941147 w 4011425"/>
                <a:gd name="connsiteY8" fmla="*/ 869975 h 1420691"/>
                <a:gd name="connsiteX9" fmla="*/ 1090372 w 4011425"/>
                <a:gd name="connsiteY9" fmla="*/ 739800 h 1420691"/>
                <a:gd name="connsiteX10" fmla="*/ 1195147 w 4011425"/>
                <a:gd name="connsiteY10" fmla="*/ 673125 h 1420691"/>
                <a:gd name="connsiteX11" fmla="*/ 1328497 w 4011425"/>
                <a:gd name="connsiteY11" fmla="*/ 641375 h 1420691"/>
                <a:gd name="connsiteX12" fmla="*/ 1445972 w 4011425"/>
                <a:gd name="connsiteY12" fmla="*/ 692175 h 1420691"/>
                <a:gd name="connsiteX13" fmla="*/ 1585672 w 4011425"/>
                <a:gd name="connsiteY13" fmla="*/ 777900 h 1420691"/>
                <a:gd name="connsiteX14" fmla="*/ 1823797 w 4011425"/>
                <a:gd name="connsiteY14" fmla="*/ 809650 h 1420691"/>
                <a:gd name="connsiteX15" fmla="*/ 1960322 w 4011425"/>
                <a:gd name="connsiteY15" fmla="*/ 730275 h 1420691"/>
                <a:gd name="connsiteX16" fmla="*/ 2138122 w 4011425"/>
                <a:gd name="connsiteY16" fmla="*/ 660425 h 1420691"/>
                <a:gd name="connsiteX17" fmla="*/ 2404822 w 4011425"/>
                <a:gd name="connsiteY17" fmla="*/ 501675 h 1420691"/>
                <a:gd name="connsiteX18" fmla="*/ 2474672 w 4011425"/>
                <a:gd name="connsiteY18" fmla="*/ 435000 h 1420691"/>
                <a:gd name="connsiteX19" fmla="*/ 2531822 w 4011425"/>
                <a:gd name="connsiteY19" fmla="*/ 425475 h 1420691"/>
                <a:gd name="connsiteX20" fmla="*/ 2585797 w 4011425"/>
                <a:gd name="connsiteY20" fmla="*/ 368325 h 1420691"/>
                <a:gd name="connsiteX21" fmla="*/ 2661997 w 4011425"/>
                <a:gd name="connsiteY21" fmla="*/ 298475 h 1420691"/>
                <a:gd name="connsiteX22" fmla="*/ 2731847 w 4011425"/>
                <a:gd name="connsiteY22" fmla="*/ 288950 h 1420691"/>
                <a:gd name="connsiteX23" fmla="*/ 2788997 w 4011425"/>
                <a:gd name="connsiteY23" fmla="*/ 311175 h 1420691"/>
                <a:gd name="connsiteX24" fmla="*/ 2833447 w 4011425"/>
                <a:gd name="connsiteY24" fmla="*/ 374675 h 1420691"/>
                <a:gd name="connsiteX25" fmla="*/ 2865197 w 4011425"/>
                <a:gd name="connsiteY25" fmla="*/ 396900 h 1420691"/>
                <a:gd name="connsiteX26" fmla="*/ 2887422 w 4011425"/>
                <a:gd name="connsiteY26" fmla="*/ 384200 h 1420691"/>
                <a:gd name="connsiteX27" fmla="*/ 2928697 w 4011425"/>
                <a:gd name="connsiteY27" fmla="*/ 317525 h 1420691"/>
                <a:gd name="connsiteX28" fmla="*/ 2954097 w 4011425"/>
                <a:gd name="connsiteY28" fmla="*/ 279425 h 1420691"/>
                <a:gd name="connsiteX29" fmla="*/ 2992197 w 4011425"/>
                <a:gd name="connsiteY29" fmla="*/ 254025 h 1420691"/>
                <a:gd name="connsiteX30" fmla="*/ 3042997 w 4011425"/>
                <a:gd name="connsiteY30" fmla="*/ 254025 h 1420691"/>
                <a:gd name="connsiteX31" fmla="*/ 3090622 w 4011425"/>
                <a:gd name="connsiteY31" fmla="*/ 263550 h 1420691"/>
                <a:gd name="connsiteX32" fmla="*/ 3144597 w 4011425"/>
                <a:gd name="connsiteY32" fmla="*/ 250850 h 1420691"/>
                <a:gd name="connsiteX33" fmla="*/ 3211272 w 4011425"/>
                <a:gd name="connsiteY33" fmla="*/ 171475 h 1420691"/>
                <a:gd name="connsiteX34" fmla="*/ 3249372 w 4011425"/>
                <a:gd name="connsiteY34" fmla="*/ 127025 h 1420691"/>
                <a:gd name="connsiteX35" fmla="*/ 3296997 w 4011425"/>
                <a:gd name="connsiteY35" fmla="*/ 152425 h 1420691"/>
                <a:gd name="connsiteX36" fmla="*/ 3335097 w 4011425"/>
                <a:gd name="connsiteY36" fmla="*/ 193700 h 1420691"/>
                <a:gd name="connsiteX37" fmla="*/ 3385897 w 4011425"/>
                <a:gd name="connsiteY37" fmla="*/ 114325 h 1420691"/>
                <a:gd name="connsiteX38" fmla="*/ 3417647 w 4011425"/>
                <a:gd name="connsiteY38" fmla="*/ 98450 h 1420691"/>
                <a:gd name="connsiteX39" fmla="*/ 3474797 w 4011425"/>
                <a:gd name="connsiteY39" fmla="*/ 104800 h 1420691"/>
                <a:gd name="connsiteX40" fmla="*/ 3528772 w 4011425"/>
                <a:gd name="connsiteY40" fmla="*/ 187350 h 1420691"/>
                <a:gd name="connsiteX41" fmla="*/ 3557347 w 4011425"/>
                <a:gd name="connsiteY41" fmla="*/ 241325 h 1420691"/>
                <a:gd name="connsiteX42" fmla="*/ 3576397 w 4011425"/>
                <a:gd name="connsiteY42" fmla="*/ 257200 h 1420691"/>
                <a:gd name="connsiteX43" fmla="*/ 3633547 w 4011425"/>
                <a:gd name="connsiteY43" fmla="*/ 196875 h 1420691"/>
                <a:gd name="connsiteX44" fmla="*/ 3665297 w 4011425"/>
                <a:gd name="connsiteY44" fmla="*/ 120675 h 1420691"/>
                <a:gd name="connsiteX45" fmla="*/ 3684347 w 4011425"/>
                <a:gd name="connsiteY45" fmla="*/ 88925 h 1420691"/>
                <a:gd name="connsiteX46" fmla="*/ 3697047 w 4011425"/>
                <a:gd name="connsiteY46" fmla="*/ 73050 h 1420691"/>
                <a:gd name="connsiteX47" fmla="*/ 3751022 w 4011425"/>
                <a:gd name="connsiteY47" fmla="*/ 50825 h 1420691"/>
                <a:gd name="connsiteX48" fmla="*/ 3792297 w 4011425"/>
                <a:gd name="connsiteY48" fmla="*/ 22250 h 1420691"/>
                <a:gd name="connsiteX49" fmla="*/ 3824047 w 4011425"/>
                <a:gd name="connsiteY49" fmla="*/ 6375 h 1420691"/>
                <a:gd name="connsiteX50" fmla="*/ 3881197 w 4011425"/>
                <a:gd name="connsiteY50" fmla="*/ 133375 h 1420691"/>
                <a:gd name="connsiteX51" fmla="*/ 3938347 w 4011425"/>
                <a:gd name="connsiteY51" fmla="*/ 244500 h 1420691"/>
                <a:gd name="connsiteX52" fmla="*/ 3966922 w 4011425"/>
                <a:gd name="connsiteY52" fmla="*/ 269900 h 1420691"/>
                <a:gd name="connsiteX53" fmla="*/ 4011372 w 4011425"/>
                <a:gd name="connsiteY53" fmla="*/ 295300 h 1420691"/>
                <a:gd name="connsiteX54" fmla="*/ 3957397 w 4011425"/>
                <a:gd name="connsiteY54" fmla="*/ 577875 h 1420691"/>
                <a:gd name="connsiteX55" fmla="*/ 3690697 w 4011425"/>
                <a:gd name="connsiteY55" fmla="*/ 574700 h 1420691"/>
                <a:gd name="connsiteX56" fmla="*/ 3265247 w 4011425"/>
                <a:gd name="connsiteY56" fmla="*/ 523900 h 1420691"/>
                <a:gd name="connsiteX57" fmla="*/ 2858847 w 4011425"/>
                <a:gd name="connsiteY57" fmla="*/ 698525 h 1420691"/>
                <a:gd name="connsiteX58" fmla="*/ 2344497 w 4011425"/>
                <a:gd name="connsiteY58" fmla="*/ 895375 h 1420691"/>
                <a:gd name="connsiteX59" fmla="*/ 1703147 w 4011425"/>
                <a:gd name="connsiteY59" fmla="*/ 1050950 h 1420691"/>
                <a:gd name="connsiteX60" fmla="*/ 1296747 w 4011425"/>
                <a:gd name="connsiteY60" fmla="*/ 1000150 h 1420691"/>
                <a:gd name="connsiteX61" fmla="*/ 918922 w 4011425"/>
                <a:gd name="connsiteY61" fmla="*/ 1123975 h 1420691"/>
                <a:gd name="connsiteX62" fmla="*/ 591897 w 4011425"/>
                <a:gd name="connsiteY62" fmla="*/ 1231925 h 1420691"/>
                <a:gd name="connsiteX63" fmla="*/ 175972 w 4011425"/>
                <a:gd name="connsiteY63" fmla="*/ 1419250 h 1420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011425" h="1420691">
                  <a:moveTo>
                    <a:pt x="175972" y="1419250"/>
                  </a:moveTo>
                  <a:cubicBezTo>
                    <a:pt x="80193" y="1431421"/>
                    <a:pt x="42622" y="1364217"/>
                    <a:pt x="17222" y="1304950"/>
                  </a:cubicBezTo>
                  <a:cubicBezTo>
                    <a:pt x="-8178" y="1245683"/>
                    <a:pt x="-5003" y="1125033"/>
                    <a:pt x="23572" y="1063650"/>
                  </a:cubicBezTo>
                  <a:cubicBezTo>
                    <a:pt x="52147" y="1002267"/>
                    <a:pt x="141047" y="958346"/>
                    <a:pt x="188672" y="936650"/>
                  </a:cubicBezTo>
                  <a:cubicBezTo>
                    <a:pt x="236297" y="914954"/>
                    <a:pt x="260639" y="923950"/>
                    <a:pt x="309322" y="933475"/>
                  </a:cubicBezTo>
                  <a:cubicBezTo>
                    <a:pt x="358005" y="943000"/>
                    <a:pt x="426797" y="983217"/>
                    <a:pt x="480772" y="993800"/>
                  </a:cubicBezTo>
                  <a:cubicBezTo>
                    <a:pt x="534747" y="1004383"/>
                    <a:pt x="582901" y="1002267"/>
                    <a:pt x="633172" y="996975"/>
                  </a:cubicBezTo>
                  <a:cubicBezTo>
                    <a:pt x="683443" y="991683"/>
                    <a:pt x="731068" y="983217"/>
                    <a:pt x="782397" y="962050"/>
                  </a:cubicBezTo>
                  <a:cubicBezTo>
                    <a:pt x="833726" y="940883"/>
                    <a:pt x="889818" y="907017"/>
                    <a:pt x="941147" y="869975"/>
                  </a:cubicBezTo>
                  <a:cubicBezTo>
                    <a:pt x="992476" y="832933"/>
                    <a:pt x="1048039" y="772608"/>
                    <a:pt x="1090372" y="739800"/>
                  </a:cubicBezTo>
                  <a:cubicBezTo>
                    <a:pt x="1132705" y="706992"/>
                    <a:pt x="1155460" y="689529"/>
                    <a:pt x="1195147" y="673125"/>
                  </a:cubicBezTo>
                  <a:cubicBezTo>
                    <a:pt x="1234834" y="656721"/>
                    <a:pt x="1286693" y="638200"/>
                    <a:pt x="1328497" y="641375"/>
                  </a:cubicBezTo>
                  <a:cubicBezTo>
                    <a:pt x="1370301" y="644550"/>
                    <a:pt x="1403110" y="669421"/>
                    <a:pt x="1445972" y="692175"/>
                  </a:cubicBezTo>
                  <a:cubicBezTo>
                    <a:pt x="1488834" y="714929"/>
                    <a:pt x="1522701" y="758321"/>
                    <a:pt x="1585672" y="777900"/>
                  </a:cubicBezTo>
                  <a:cubicBezTo>
                    <a:pt x="1648643" y="797479"/>
                    <a:pt x="1761355" y="817587"/>
                    <a:pt x="1823797" y="809650"/>
                  </a:cubicBezTo>
                  <a:cubicBezTo>
                    <a:pt x="1886239" y="801713"/>
                    <a:pt x="1907935" y="755146"/>
                    <a:pt x="1960322" y="730275"/>
                  </a:cubicBezTo>
                  <a:cubicBezTo>
                    <a:pt x="2012709" y="705404"/>
                    <a:pt x="2064039" y="698525"/>
                    <a:pt x="2138122" y="660425"/>
                  </a:cubicBezTo>
                  <a:cubicBezTo>
                    <a:pt x="2212205" y="622325"/>
                    <a:pt x="2348730" y="539246"/>
                    <a:pt x="2404822" y="501675"/>
                  </a:cubicBezTo>
                  <a:cubicBezTo>
                    <a:pt x="2460914" y="464104"/>
                    <a:pt x="2453505" y="447700"/>
                    <a:pt x="2474672" y="435000"/>
                  </a:cubicBezTo>
                  <a:cubicBezTo>
                    <a:pt x="2495839" y="422300"/>
                    <a:pt x="2513301" y="436587"/>
                    <a:pt x="2531822" y="425475"/>
                  </a:cubicBezTo>
                  <a:cubicBezTo>
                    <a:pt x="2550343" y="414362"/>
                    <a:pt x="2564101" y="389492"/>
                    <a:pt x="2585797" y="368325"/>
                  </a:cubicBezTo>
                  <a:cubicBezTo>
                    <a:pt x="2607493" y="347158"/>
                    <a:pt x="2637655" y="311704"/>
                    <a:pt x="2661997" y="298475"/>
                  </a:cubicBezTo>
                  <a:cubicBezTo>
                    <a:pt x="2686339" y="285246"/>
                    <a:pt x="2710680" y="286833"/>
                    <a:pt x="2731847" y="288950"/>
                  </a:cubicBezTo>
                  <a:cubicBezTo>
                    <a:pt x="2753014" y="291067"/>
                    <a:pt x="2772064" y="296888"/>
                    <a:pt x="2788997" y="311175"/>
                  </a:cubicBezTo>
                  <a:cubicBezTo>
                    <a:pt x="2805930" y="325462"/>
                    <a:pt x="2820747" y="360387"/>
                    <a:pt x="2833447" y="374675"/>
                  </a:cubicBezTo>
                  <a:cubicBezTo>
                    <a:pt x="2846147" y="388962"/>
                    <a:pt x="2856201" y="395313"/>
                    <a:pt x="2865197" y="396900"/>
                  </a:cubicBezTo>
                  <a:cubicBezTo>
                    <a:pt x="2874193" y="398487"/>
                    <a:pt x="2876839" y="397429"/>
                    <a:pt x="2887422" y="384200"/>
                  </a:cubicBezTo>
                  <a:cubicBezTo>
                    <a:pt x="2898005" y="370971"/>
                    <a:pt x="2917585" y="334987"/>
                    <a:pt x="2928697" y="317525"/>
                  </a:cubicBezTo>
                  <a:cubicBezTo>
                    <a:pt x="2939809" y="300063"/>
                    <a:pt x="2943514" y="290008"/>
                    <a:pt x="2954097" y="279425"/>
                  </a:cubicBezTo>
                  <a:cubicBezTo>
                    <a:pt x="2964680" y="268842"/>
                    <a:pt x="2977380" y="258258"/>
                    <a:pt x="2992197" y="254025"/>
                  </a:cubicBezTo>
                  <a:cubicBezTo>
                    <a:pt x="3007014" y="249792"/>
                    <a:pt x="3026593" y="252438"/>
                    <a:pt x="3042997" y="254025"/>
                  </a:cubicBezTo>
                  <a:cubicBezTo>
                    <a:pt x="3059401" y="255612"/>
                    <a:pt x="3073689" y="264079"/>
                    <a:pt x="3090622" y="263550"/>
                  </a:cubicBezTo>
                  <a:cubicBezTo>
                    <a:pt x="3107555" y="263021"/>
                    <a:pt x="3124489" y="266196"/>
                    <a:pt x="3144597" y="250850"/>
                  </a:cubicBezTo>
                  <a:cubicBezTo>
                    <a:pt x="3164705" y="235504"/>
                    <a:pt x="3193810" y="192112"/>
                    <a:pt x="3211272" y="171475"/>
                  </a:cubicBezTo>
                  <a:cubicBezTo>
                    <a:pt x="3228734" y="150838"/>
                    <a:pt x="3235085" y="130200"/>
                    <a:pt x="3249372" y="127025"/>
                  </a:cubicBezTo>
                  <a:cubicBezTo>
                    <a:pt x="3263659" y="123850"/>
                    <a:pt x="3282710" y="141312"/>
                    <a:pt x="3296997" y="152425"/>
                  </a:cubicBezTo>
                  <a:cubicBezTo>
                    <a:pt x="3311285" y="163537"/>
                    <a:pt x="3320280" y="200050"/>
                    <a:pt x="3335097" y="193700"/>
                  </a:cubicBezTo>
                  <a:cubicBezTo>
                    <a:pt x="3349914" y="187350"/>
                    <a:pt x="3372139" y="130200"/>
                    <a:pt x="3385897" y="114325"/>
                  </a:cubicBezTo>
                  <a:cubicBezTo>
                    <a:pt x="3399655" y="98450"/>
                    <a:pt x="3402830" y="100037"/>
                    <a:pt x="3417647" y="98450"/>
                  </a:cubicBezTo>
                  <a:cubicBezTo>
                    <a:pt x="3432464" y="96863"/>
                    <a:pt x="3456276" y="89983"/>
                    <a:pt x="3474797" y="104800"/>
                  </a:cubicBezTo>
                  <a:cubicBezTo>
                    <a:pt x="3493318" y="119617"/>
                    <a:pt x="3515014" y="164596"/>
                    <a:pt x="3528772" y="187350"/>
                  </a:cubicBezTo>
                  <a:cubicBezTo>
                    <a:pt x="3542530" y="210104"/>
                    <a:pt x="3549410" y="229683"/>
                    <a:pt x="3557347" y="241325"/>
                  </a:cubicBezTo>
                  <a:cubicBezTo>
                    <a:pt x="3565285" y="252967"/>
                    <a:pt x="3563697" y="264608"/>
                    <a:pt x="3576397" y="257200"/>
                  </a:cubicBezTo>
                  <a:cubicBezTo>
                    <a:pt x="3589097" y="249792"/>
                    <a:pt x="3618730" y="219629"/>
                    <a:pt x="3633547" y="196875"/>
                  </a:cubicBezTo>
                  <a:cubicBezTo>
                    <a:pt x="3648364" y="174121"/>
                    <a:pt x="3656830" y="138667"/>
                    <a:pt x="3665297" y="120675"/>
                  </a:cubicBezTo>
                  <a:cubicBezTo>
                    <a:pt x="3673764" y="102683"/>
                    <a:pt x="3679055" y="96862"/>
                    <a:pt x="3684347" y="88925"/>
                  </a:cubicBezTo>
                  <a:cubicBezTo>
                    <a:pt x="3689639" y="80988"/>
                    <a:pt x="3685935" y="79400"/>
                    <a:pt x="3697047" y="73050"/>
                  </a:cubicBezTo>
                  <a:cubicBezTo>
                    <a:pt x="3708159" y="66700"/>
                    <a:pt x="3735147" y="59292"/>
                    <a:pt x="3751022" y="50825"/>
                  </a:cubicBezTo>
                  <a:cubicBezTo>
                    <a:pt x="3766897" y="42358"/>
                    <a:pt x="3780126" y="29658"/>
                    <a:pt x="3792297" y="22250"/>
                  </a:cubicBezTo>
                  <a:cubicBezTo>
                    <a:pt x="3804468" y="14842"/>
                    <a:pt x="3809230" y="-12146"/>
                    <a:pt x="3824047" y="6375"/>
                  </a:cubicBezTo>
                  <a:cubicBezTo>
                    <a:pt x="3838864" y="24896"/>
                    <a:pt x="3862147" y="93687"/>
                    <a:pt x="3881197" y="133375"/>
                  </a:cubicBezTo>
                  <a:cubicBezTo>
                    <a:pt x="3900247" y="173063"/>
                    <a:pt x="3924060" y="221746"/>
                    <a:pt x="3938347" y="244500"/>
                  </a:cubicBezTo>
                  <a:cubicBezTo>
                    <a:pt x="3952635" y="267254"/>
                    <a:pt x="3954751" y="261433"/>
                    <a:pt x="3966922" y="269900"/>
                  </a:cubicBezTo>
                  <a:cubicBezTo>
                    <a:pt x="3979093" y="278367"/>
                    <a:pt x="4012959" y="243971"/>
                    <a:pt x="4011372" y="295300"/>
                  </a:cubicBezTo>
                  <a:cubicBezTo>
                    <a:pt x="4009785" y="346629"/>
                    <a:pt x="4010843" y="531308"/>
                    <a:pt x="3957397" y="577875"/>
                  </a:cubicBezTo>
                  <a:cubicBezTo>
                    <a:pt x="3903951" y="624442"/>
                    <a:pt x="3806055" y="583696"/>
                    <a:pt x="3690697" y="574700"/>
                  </a:cubicBezTo>
                  <a:cubicBezTo>
                    <a:pt x="3575339" y="565704"/>
                    <a:pt x="3403889" y="503263"/>
                    <a:pt x="3265247" y="523900"/>
                  </a:cubicBezTo>
                  <a:cubicBezTo>
                    <a:pt x="3126605" y="544537"/>
                    <a:pt x="3012305" y="636612"/>
                    <a:pt x="2858847" y="698525"/>
                  </a:cubicBezTo>
                  <a:cubicBezTo>
                    <a:pt x="2705389" y="760437"/>
                    <a:pt x="2537114" y="836638"/>
                    <a:pt x="2344497" y="895375"/>
                  </a:cubicBezTo>
                  <a:cubicBezTo>
                    <a:pt x="2151880" y="954112"/>
                    <a:pt x="1877772" y="1033488"/>
                    <a:pt x="1703147" y="1050950"/>
                  </a:cubicBezTo>
                  <a:cubicBezTo>
                    <a:pt x="1528522" y="1068412"/>
                    <a:pt x="1427451" y="987979"/>
                    <a:pt x="1296747" y="1000150"/>
                  </a:cubicBezTo>
                  <a:cubicBezTo>
                    <a:pt x="1166043" y="1012321"/>
                    <a:pt x="918922" y="1123975"/>
                    <a:pt x="918922" y="1123975"/>
                  </a:cubicBezTo>
                  <a:cubicBezTo>
                    <a:pt x="801447" y="1162604"/>
                    <a:pt x="719955" y="1184300"/>
                    <a:pt x="591897" y="1231925"/>
                  </a:cubicBezTo>
                  <a:cubicBezTo>
                    <a:pt x="463839" y="1279550"/>
                    <a:pt x="271751" y="1407079"/>
                    <a:pt x="175972" y="1419250"/>
                  </a:cubicBezTo>
                  <a:close/>
                </a:path>
              </a:pathLst>
            </a:custGeom>
            <a:solidFill>
              <a:srgbClr val="D3A9AD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C60E1B4-B1F1-4649-8553-8B4CAC43923F}"/>
                </a:ext>
              </a:extLst>
            </p:cNvPr>
            <p:cNvGrpSpPr/>
            <p:nvPr/>
          </p:nvGrpSpPr>
          <p:grpSpPr>
            <a:xfrm>
              <a:off x="4186312" y="3880202"/>
              <a:ext cx="3193886" cy="1882122"/>
              <a:chOff x="5581749" y="4030603"/>
              <a:chExt cx="4258514" cy="2509496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F54195A-6868-46BF-8A52-702ACC8AE7CC}"/>
                  </a:ext>
                </a:extLst>
              </p:cNvPr>
              <p:cNvSpPr/>
              <p:nvPr/>
            </p:nvSpPr>
            <p:spPr>
              <a:xfrm>
                <a:off x="5598674" y="4030603"/>
                <a:ext cx="4241589" cy="2509496"/>
              </a:xfrm>
              <a:custGeom>
                <a:avLst/>
                <a:gdLst>
                  <a:gd name="connsiteX0" fmla="*/ 5200 w 4241514"/>
                  <a:gd name="connsiteY0" fmla="*/ 1662096 h 2490370"/>
                  <a:gd name="connsiteX1" fmla="*/ 176650 w 4241514"/>
                  <a:gd name="connsiteY1" fmla="*/ 1503346 h 2490370"/>
                  <a:gd name="connsiteX2" fmla="*/ 370325 w 4241514"/>
                  <a:gd name="connsiteY2" fmla="*/ 1468421 h 2490370"/>
                  <a:gd name="connsiteX3" fmla="*/ 548125 w 4241514"/>
                  <a:gd name="connsiteY3" fmla="*/ 1468421 h 2490370"/>
                  <a:gd name="connsiteX4" fmla="*/ 751325 w 4241514"/>
                  <a:gd name="connsiteY4" fmla="*/ 1449371 h 2490370"/>
                  <a:gd name="connsiteX5" fmla="*/ 925950 w 4241514"/>
                  <a:gd name="connsiteY5" fmla="*/ 1382696 h 2490370"/>
                  <a:gd name="connsiteX6" fmla="*/ 1097400 w 4241514"/>
                  <a:gd name="connsiteY6" fmla="*/ 1268396 h 2490370"/>
                  <a:gd name="connsiteX7" fmla="*/ 1192650 w 4241514"/>
                  <a:gd name="connsiteY7" fmla="*/ 1176321 h 2490370"/>
                  <a:gd name="connsiteX8" fmla="*/ 1297425 w 4241514"/>
                  <a:gd name="connsiteY8" fmla="*/ 1150921 h 2490370"/>
                  <a:gd name="connsiteX9" fmla="*/ 1446650 w 4241514"/>
                  <a:gd name="connsiteY9" fmla="*/ 1208071 h 2490370"/>
                  <a:gd name="connsiteX10" fmla="*/ 1580000 w 4241514"/>
                  <a:gd name="connsiteY10" fmla="*/ 1281096 h 2490370"/>
                  <a:gd name="connsiteX11" fmla="*/ 1732400 w 4241514"/>
                  <a:gd name="connsiteY11" fmla="*/ 1303321 h 2490370"/>
                  <a:gd name="connsiteX12" fmla="*/ 1989575 w 4241514"/>
                  <a:gd name="connsiteY12" fmla="*/ 1242996 h 2490370"/>
                  <a:gd name="connsiteX13" fmla="*/ 2272150 w 4241514"/>
                  <a:gd name="connsiteY13" fmla="*/ 1084246 h 2490370"/>
                  <a:gd name="connsiteX14" fmla="*/ 2469000 w 4241514"/>
                  <a:gd name="connsiteY14" fmla="*/ 976296 h 2490370"/>
                  <a:gd name="connsiteX15" fmla="*/ 2672200 w 4241514"/>
                  <a:gd name="connsiteY15" fmla="*/ 808021 h 2490370"/>
                  <a:gd name="connsiteX16" fmla="*/ 2754750 w 4241514"/>
                  <a:gd name="connsiteY16" fmla="*/ 788971 h 2490370"/>
                  <a:gd name="connsiteX17" fmla="*/ 2792850 w 4241514"/>
                  <a:gd name="connsiteY17" fmla="*/ 855646 h 2490370"/>
                  <a:gd name="connsiteX18" fmla="*/ 2792850 w 4241514"/>
                  <a:gd name="connsiteY18" fmla="*/ 969946 h 2490370"/>
                  <a:gd name="connsiteX19" fmla="*/ 2869050 w 4241514"/>
                  <a:gd name="connsiteY19" fmla="*/ 988996 h 2490370"/>
                  <a:gd name="connsiteX20" fmla="*/ 2926200 w 4241514"/>
                  <a:gd name="connsiteY20" fmla="*/ 909621 h 2490370"/>
                  <a:gd name="connsiteX21" fmla="*/ 2989700 w 4241514"/>
                  <a:gd name="connsiteY21" fmla="*/ 820721 h 2490370"/>
                  <a:gd name="connsiteX22" fmla="*/ 3043675 w 4241514"/>
                  <a:gd name="connsiteY22" fmla="*/ 750871 h 2490370"/>
                  <a:gd name="connsiteX23" fmla="*/ 3132575 w 4241514"/>
                  <a:gd name="connsiteY23" fmla="*/ 773096 h 2490370"/>
                  <a:gd name="connsiteX24" fmla="*/ 3177025 w 4241514"/>
                  <a:gd name="connsiteY24" fmla="*/ 785796 h 2490370"/>
                  <a:gd name="connsiteX25" fmla="*/ 3256400 w 4241514"/>
                  <a:gd name="connsiteY25" fmla="*/ 706421 h 2490370"/>
                  <a:gd name="connsiteX26" fmla="*/ 3294500 w 4241514"/>
                  <a:gd name="connsiteY26" fmla="*/ 696896 h 2490370"/>
                  <a:gd name="connsiteX27" fmla="*/ 3440550 w 4241514"/>
                  <a:gd name="connsiteY27" fmla="*/ 601646 h 2490370"/>
                  <a:gd name="connsiteX28" fmla="*/ 3573900 w 4241514"/>
                  <a:gd name="connsiteY28" fmla="*/ 652446 h 2490370"/>
                  <a:gd name="connsiteX29" fmla="*/ 3732650 w 4241514"/>
                  <a:gd name="connsiteY29" fmla="*/ 754046 h 2490370"/>
                  <a:gd name="connsiteX30" fmla="*/ 3872350 w 4241514"/>
                  <a:gd name="connsiteY30" fmla="*/ 823896 h 2490370"/>
                  <a:gd name="connsiteX31" fmla="*/ 3980300 w 4241514"/>
                  <a:gd name="connsiteY31" fmla="*/ 808021 h 2490370"/>
                  <a:gd name="connsiteX32" fmla="*/ 3942200 w 4241514"/>
                  <a:gd name="connsiteY32" fmla="*/ 658796 h 2490370"/>
                  <a:gd name="connsiteX33" fmla="*/ 4015225 w 4241514"/>
                  <a:gd name="connsiteY33" fmla="*/ 547671 h 2490370"/>
                  <a:gd name="connsiteX34" fmla="*/ 4072375 w 4241514"/>
                  <a:gd name="connsiteY34" fmla="*/ 392096 h 2490370"/>
                  <a:gd name="connsiteX35" fmla="*/ 4116825 w 4241514"/>
                  <a:gd name="connsiteY35" fmla="*/ 277796 h 2490370"/>
                  <a:gd name="connsiteX36" fmla="*/ 4132700 w 4241514"/>
                  <a:gd name="connsiteY36" fmla="*/ 214296 h 2490370"/>
                  <a:gd name="connsiteX37" fmla="*/ 4173975 w 4241514"/>
                  <a:gd name="connsiteY37" fmla="*/ 153971 h 2490370"/>
                  <a:gd name="connsiteX38" fmla="*/ 4227950 w 4241514"/>
                  <a:gd name="connsiteY38" fmla="*/ 109521 h 2490370"/>
                  <a:gd name="connsiteX39" fmla="*/ 4227950 w 4241514"/>
                  <a:gd name="connsiteY39" fmla="*/ 1728771 h 2490370"/>
                  <a:gd name="connsiteX40" fmla="*/ 4075550 w 4241514"/>
                  <a:gd name="connsiteY40" fmla="*/ 1608121 h 2490370"/>
                  <a:gd name="connsiteX41" fmla="*/ 3853300 w 4241514"/>
                  <a:gd name="connsiteY41" fmla="*/ 1468421 h 2490370"/>
                  <a:gd name="connsiteX42" fmla="*/ 3716775 w 4241514"/>
                  <a:gd name="connsiteY42" fmla="*/ 1411271 h 2490370"/>
                  <a:gd name="connsiteX43" fmla="*/ 3561200 w 4241514"/>
                  <a:gd name="connsiteY43" fmla="*/ 1401746 h 2490370"/>
                  <a:gd name="connsiteX44" fmla="*/ 3399275 w 4241514"/>
                  <a:gd name="connsiteY44" fmla="*/ 1471596 h 2490370"/>
                  <a:gd name="connsiteX45" fmla="*/ 3278625 w 4241514"/>
                  <a:gd name="connsiteY45" fmla="*/ 1560496 h 2490370"/>
                  <a:gd name="connsiteX46" fmla="*/ 3151625 w 4241514"/>
                  <a:gd name="connsiteY46" fmla="*/ 1652571 h 2490370"/>
                  <a:gd name="connsiteX47" fmla="*/ 3056375 w 4241514"/>
                  <a:gd name="connsiteY47" fmla="*/ 1712896 h 2490370"/>
                  <a:gd name="connsiteX48" fmla="*/ 2980175 w 4241514"/>
                  <a:gd name="connsiteY48" fmla="*/ 1681146 h 2490370"/>
                  <a:gd name="connsiteX49" fmla="*/ 2878575 w 4241514"/>
                  <a:gd name="connsiteY49" fmla="*/ 1665271 h 2490370"/>
                  <a:gd name="connsiteX50" fmla="*/ 2691250 w 4241514"/>
                  <a:gd name="connsiteY50" fmla="*/ 1776396 h 2490370"/>
                  <a:gd name="connsiteX51" fmla="*/ 2551550 w 4241514"/>
                  <a:gd name="connsiteY51" fmla="*/ 1887521 h 2490370"/>
                  <a:gd name="connsiteX52" fmla="*/ 2376925 w 4241514"/>
                  <a:gd name="connsiteY52" fmla="*/ 1938321 h 2490370"/>
                  <a:gd name="connsiteX53" fmla="*/ 2195950 w 4241514"/>
                  <a:gd name="connsiteY53" fmla="*/ 1973246 h 2490370"/>
                  <a:gd name="connsiteX54" fmla="*/ 2024500 w 4241514"/>
                  <a:gd name="connsiteY54" fmla="*/ 1963721 h 2490370"/>
                  <a:gd name="connsiteX55" fmla="*/ 1884800 w 4241514"/>
                  <a:gd name="connsiteY55" fmla="*/ 1989121 h 2490370"/>
                  <a:gd name="connsiteX56" fmla="*/ 1821300 w 4241514"/>
                  <a:gd name="connsiteY56" fmla="*/ 2065321 h 2490370"/>
                  <a:gd name="connsiteX57" fmla="*/ 1732400 w 4241514"/>
                  <a:gd name="connsiteY57" fmla="*/ 2122471 h 2490370"/>
                  <a:gd name="connsiteX58" fmla="*/ 1519675 w 4241514"/>
                  <a:gd name="connsiteY58" fmla="*/ 2103421 h 2490370"/>
                  <a:gd name="connsiteX59" fmla="*/ 1402200 w 4241514"/>
                  <a:gd name="connsiteY59" fmla="*/ 2058971 h 2490370"/>
                  <a:gd name="connsiteX60" fmla="*/ 1240275 w 4241514"/>
                  <a:gd name="connsiteY60" fmla="*/ 2033571 h 2490370"/>
                  <a:gd name="connsiteX61" fmla="*/ 1014850 w 4241514"/>
                  <a:gd name="connsiteY61" fmla="*/ 2004996 h 2490370"/>
                  <a:gd name="connsiteX62" fmla="*/ 871975 w 4241514"/>
                  <a:gd name="connsiteY62" fmla="*/ 2093896 h 2490370"/>
                  <a:gd name="connsiteX63" fmla="*/ 767200 w 4241514"/>
                  <a:gd name="connsiteY63" fmla="*/ 2189146 h 2490370"/>
                  <a:gd name="connsiteX64" fmla="*/ 697350 w 4241514"/>
                  <a:gd name="connsiteY64" fmla="*/ 2208196 h 2490370"/>
                  <a:gd name="connsiteX65" fmla="*/ 598925 w 4241514"/>
                  <a:gd name="connsiteY65" fmla="*/ 2224071 h 2490370"/>
                  <a:gd name="connsiteX66" fmla="*/ 475100 w 4241514"/>
                  <a:gd name="connsiteY66" fmla="*/ 2262171 h 2490370"/>
                  <a:gd name="connsiteX67" fmla="*/ 386200 w 4241514"/>
                  <a:gd name="connsiteY67" fmla="*/ 2316146 h 2490370"/>
                  <a:gd name="connsiteX68" fmla="*/ 297300 w 4241514"/>
                  <a:gd name="connsiteY68" fmla="*/ 2417746 h 2490370"/>
                  <a:gd name="connsiteX69" fmla="*/ 230625 w 4241514"/>
                  <a:gd name="connsiteY69" fmla="*/ 2474896 h 2490370"/>
                  <a:gd name="connsiteX70" fmla="*/ 113150 w 4241514"/>
                  <a:gd name="connsiteY70" fmla="*/ 2125646 h 2490370"/>
                  <a:gd name="connsiteX71" fmla="*/ 49650 w 4241514"/>
                  <a:gd name="connsiteY71" fmla="*/ 1916096 h 2490370"/>
                  <a:gd name="connsiteX72" fmla="*/ 5200 w 4241514"/>
                  <a:gd name="connsiteY72" fmla="*/ 1662096 h 2490370"/>
                  <a:gd name="connsiteX0" fmla="*/ 5200 w 4241514"/>
                  <a:gd name="connsiteY0" fmla="*/ 1662096 h 2490370"/>
                  <a:gd name="connsiteX1" fmla="*/ 176650 w 4241514"/>
                  <a:gd name="connsiteY1" fmla="*/ 1503346 h 2490370"/>
                  <a:gd name="connsiteX2" fmla="*/ 370325 w 4241514"/>
                  <a:gd name="connsiteY2" fmla="*/ 1468421 h 2490370"/>
                  <a:gd name="connsiteX3" fmla="*/ 548125 w 4241514"/>
                  <a:gd name="connsiteY3" fmla="*/ 1468421 h 2490370"/>
                  <a:gd name="connsiteX4" fmla="*/ 751325 w 4241514"/>
                  <a:gd name="connsiteY4" fmla="*/ 1449371 h 2490370"/>
                  <a:gd name="connsiteX5" fmla="*/ 925950 w 4241514"/>
                  <a:gd name="connsiteY5" fmla="*/ 1382696 h 2490370"/>
                  <a:gd name="connsiteX6" fmla="*/ 1097400 w 4241514"/>
                  <a:gd name="connsiteY6" fmla="*/ 1268396 h 2490370"/>
                  <a:gd name="connsiteX7" fmla="*/ 1192650 w 4241514"/>
                  <a:gd name="connsiteY7" fmla="*/ 1176321 h 2490370"/>
                  <a:gd name="connsiteX8" fmla="*/ 1297425 w 4241514"/>
                  <a:gd name="connsiteY8" fmla="*/ 1150921 h 2490370"/>
                  <a:gd name="connsiteX9" fmla="*/ 1446650 w 4241514"/>
                  <a:gd name="connsiteY9" fmla="*/ 1208071 h 2490370"/>
                  <a:gd name="connsiteX10" fmla="*/ 1580000 w 4241514"/>
                  <a:gd name="connsiteY10" fmla="*/ 1281096 h 2490370"/>
                  <a:gd name="connsiteX11" fmla="*/ 1732400 w 4241514"/>
                  <a:gd name="connsiteY11" fmla="*/ 1303321 h 2490370"/>
                  <a:gd name="connsiteX12" fmla="*/ 1989575 w 4241514"/>
                  <a:gd name="connsiteY12" fmla="*/ 1242996 h 2490370"/>
                  <a:gd name="connsiteX13" fmla="*/ 2272150 w 4241514"/>
                  <a:gd name="connsiteY13" fmla="*/ 1084246 h 2490370"/>
                  <a:gd name="connsiteX14" fmla="*/ 2469000 w 4241514"/>
                  <a:gd name="connsiteY14" fmla="*/ 976296 h 2490370"/>
                  <a:gd name="connsiteX15" fmla="*/ 2672200 w 4241514"/>
                  <a:gd name="connsiteY15" fmla="*/ 808021 h 2490370"/>
                  <a:gd name="connsiteX16" fmla="*/ 2754750 w 4241514"/>
                  <a:gd name="connsiteY16" fmla="*/ 788971 h 2490370"/>
                  <a:gd name="connsiteX17" fmla="*/ 2792850 w 4241514"/>
                  <a:gd name="connsiteY17" fmla="*/ 855646 h 2490370"/>
                  <a:gd name="connsiteX18" fmla="*/ 2792850 w 4241514"/>
                  <a:gd name="connsiteY18" fmla="*/ 969946 h 2490370"/>
                  <a:gd name="connsiteX19" fmla="*/ 2869050 w 4241514"/>
                  <a:gd name="connsiteY19" fmla="*/ 988996 h 2490370"/>
                  <a:gd name="connsiteX20" fmla="*/ 2926200 w 4241514"/>
                  <a:gd name="connsiteY20" fmla="*/ 909621 h 2490370"/>
                  <a:gd name="connsiteX21" fmla="*/ 2989700 w 4241514"/>
                  <a:gd name="connsiteY21" fmla="*/ 820721 h 2490370"/>
                  <a:gd name="connsiteX22" fmla="*/ 3043675 w 4241514"/>
                  <a:gd name="connsiteY22" fmla="*/ 750871 h 2490370"/>
                  <a:gd name="connsiteX23" fmla="*/ 3132575 w 4241514"/>
                  <a:gd name="connsiteY23" fmla="*/ 773096 h 2490370"/>
                  <a:gd name="connsiteX24" fmla="*/ 3177025 w 4241514"/>
                  <a:gd name="connsiteY24" fmla="*/ 785796 h 2490370"/>
                  <a:gd name="connsiteX25" fmla="*/ 3256400 w 4241514"/>
                  <a:gd name="connsiteY25" fmla="*/ 706421 h 2490370"/>
                  <a:gd name="connsiteX26" fmla="*/ 3294500 w 4241514"/>
                  <a:gd name="connsiteY26" fmla="*/ 696896 h 2490370"/>
                  <a:gd name="connsiteX27" fmla="*/ 3440550 w 4241514"/>
                  <a:gd name="connsiteY27" fmla="*/ 601646 h 2490370"/>
                  <a:gd name="connsiteX28" fmla="*/ 3573900 w 4241514"/>
                  <a:gd name="connsiteY28" fmla="*/ 652446 h 2490370"/>
                  <a:gd name="connsiteX29" fmla="*/ 3732650 w 4241514"/>
                  <a:gd name="connsiteY29" fmla="*/ 754046 h 2490370"/>
                  <a:gd name="connsiteX30" fmla="*/ 3872350 w 4241514"/>
                  <a:gd name="connsiteY30" fmla="*/ 823896 h 2490370"/>
                  <a:gd name="connsiteX31" fmla="*/ 3980300 w 4241514"/>
                  <a:gd name="connsiteY31" fmla="*/ 808021 h 2490370"/>
                  <a:gd name="connsiteX32" fmla="*/ 3942200 w 4241514"/>
                  <a:gd name="connsiteY32" fmla="*/ 658796 h 2490370"/>
                  <a:gd name="connsiteX33" fmla="*/ 4015225 w 4241514"/>
                  <a:gd name="connsiteY33" fmla="*/ 547671 h 2490370"/>
                  <a:gd name="connsiteX34" fmla="*/ 4072375 w 4241514"/>
                  <a:gd name="connsiteY34" fmla="*/ 392096 h 2490370"/>
                  <a:gd name="connsiteX35" fmla="*/ 4116825 w 4241514"/>
                  <a:gd name="connsiteY35" fmla="*/ 277796 h 2490370"/>
                  <a:gd name="connsiteX36" fmla="*/ 4132700 w 4241514"/>
                  <a:gd name="connsiteY36" fmla="*/ 214296 h 2490370"/>
                  <a:gd name="connsiteX37" fmla="*/ 4173975 w 4241514"/>
                  <a:gd name="connsiteY37" fmla="*/ 153971 h 2490370"/>
                  <a:gd name="connsiteX38" fmla="*/ 4227950 w 4241514"/>
                  <a:gd name="connsiteY38" fmla="*/ 109521 h 2490370"/>
                  <a:gd name="connsiteX39" fmla="*/ 4227950 w 4241514"/>
                  <a:gd name="connsiteY39" fmla="*/ 1728771 h 2490370"/>
                  <a:gd name="connsiteX40" fmla="*/ 4075550 w 4241514"/>
                  <a:gd name="connsiteY40" fmla="*/ 1608121 h 2490370"/>
                  <a:gd name="connsiteX41" fmla="*/ 3853300 w 4241514"/>
                  <a:gd name="connsiteY41" fmla="*/ 1468421 h 2490370"/>
                  <a:gd name="connsiteX42" fmla="*/ 3716775 w 4241514"/>
                  <a:gd name="connsiteY42" fmla="*/ 1411271 h 2490370"/>
                  <a:gd name="connsiteX43" fmla="*/ 3561200 w 4241514"/>
                  <a:gd name="connsiteY43" fmla="*/ 1401746 h 2490370"/>
                  <a:gd name="connsiteX44" fmla="*/ 3399275 w 4241514"/>
                  <a:gd name="connsiteY44" fmla="*/ 1471596 h 2490370"/>
                  <a:gd name="connsiteX45" fmla="*/ 3278625 w 4241514"/>
                  <a:gd name="connsiteY45" fmla="*/ 1560496 h 2490370"/>
                  <a:gd name="connsiteX46" fmla="*/ 3151625 w 4241514"/>
                  <a:gd name="connsiteY46" fmla="*/ 1652571 h 2490370"/>
                  <a:gd name="connsiteX47" fmla="*/ 3056375 w 4241514"/>
                  <a:gd name="connsiteY47" fmla="*/ 1712896 h 2490370"/>
                  <a:gd name="connsiteX48" fmla="*/ 2980175 w 4241514"/>
                  <a:gd name="connsiteY48" fmla="*/ 1681146 h 2490370"/>
                  <a:gd name="connsiteX49" fmla="*/ 2878575 w 4241514"/>
                  <a:gd name="connsiteY49" fmla="*/ 1665271 h 2490370"/>
                  <a:gd name="connsiteX50" fmla="*/ 2691250 w 4241514"/>
                  <a:gd name="connsiteY50" fmla="*/ 1776396 h 2490370"/>
                  <a:gd name="connsiteX51" fmla="*/ 2551550 w 4241514"/>
                  <a:gd name="connsiteY51" fmla="*/ 1887521 h 2490370"/>
                  <a:gd name="connsiteX52" fmla="*/ 2376925 w 4241514"/>
                  <a:gd name="connsiteY52" fmla="*/ 1938321 h 2490370"/>
                  <a:gd name="connsiteX53" fmla="*/ 2195950 w 4241514"/>
                  <a:gd name="connsiteY53" fmla="*/ 1973246 h 2490370"/>
                  <a:gd name="connsiteX54" fmla="*/ 2024500 w 4241514"/>
                  <a:gd name="connsiteY54" fmla="*/ 1963721 h 2490370"/>
                  <a:gd name="connsiteX55" fmla="*/ 1884800 w 4241514"/>
                  <a:gd name="connsiteY55" fmla="*/ 1989121 h 2490370"/>
                  <a:gd name="connsiteX56" fmla="*/ 1821300 w 4241514"/>
                  <a:gd name="connsiteY56" fmla="*/ 2065321 h 2490370"/>
                  <a:gd name="connsiteX57" fmla="*/ 1732400 w 4241514"/>
                  <a:gd name="connsiteY57" fmla="*/ 2122471 h 2490370"/>
                  <a:gd name="connsiteX58" fmla="*/ 1519675 w 4241514"/>
                  <a:gd name="connsiteY58" fmla="*/ 2103421 h 2490370"/>
                  <a:gd name="connsiteX59" fmla="*/ 1402200 w 4241514"/>
                  <a:gd name="connsiteY59" fmla="*/ 2058971 h 2490370"/>
                  <a:gd name="connsiteX60" fmla="*/ 1240275 w 4241514"/>
                  <a:gd name="connsiteY60" fmla="*/ 2033571 h 2490370"/>
                  <a:gd name="connsiteX61" fmla="*/ 1014850 w 4241514"/>
                  <a:gd name="connsiteY61" fmla="*/ 2004996 h 2490370"/>
                  <a:gd name="connsiteX62" fmla="*/ 871975 w 4241514"/>
                  <a:gd name="connsiteY62" fmla="*/ 2093896 h 2490370"/>
                  <a:gd name="connsiteX63" fmla="*/ 767200 w 4241514"/>
                  <a:gd name="connsiteY63" fmla="*/ 2189146 h 2490370"/>
                  <a:gd name="connsiteX64" fmla="*/ 697350 w 4241514"/>
                  <a:gd name="connsiteY64" fmla="*/ 2208196 h 2490370"/>
                  <a:gd name="connsiteX65" fmla="*/ 598925 w 4241514"/>
                  <a:gd name="connsiteY65" fmla="*/ 2224071 h 2490370"/>
                  <a:gd name="connsiteX66" fmla="*/ 475100 w 4241514"/>
                  <a:gd name="connsiteY66" fmla="*/ 2262171 h 2490370"/>
                  <a:gd name="connsiteX67" fmla="*/ 386200 w 4241514"/>
                  <a:gd name="connsiteY67" fmla="*/ 2316146 h 2490370"/>
                  <a:gd name="connsiteX68" fmla="*/ 297300 w 4241514"/>
                  <a:gd name="connsiteY68" fmla="*/ 2417746 h 2490370"/>
                  <a:gd name="connsiteX69" fmla="*/ 230625 w 4241514"/>
                  <a:gd name="connsiteY69" fmla="*/ 2474896 h 2490370"/>
                  <a:gd name="connsiteX70" fmla="*/ 113150 w 4241514"/>
                  <a:gd name="connsiteY70" fmla="*/ 2125646 h 2490370"/>
                  <a:gd name="connsiteX71" fmla="*/ 49650 w 4241514"/>
                  <a:gd name="connsiteY71" fmla="*/ 1916096 h 2490370"/>
                  <a:gd name="connsiteX72" fmla="*/ 5200 w 4241514"/>
                  <a:gd name="connsiteY72" fmla="*/ 1662096 h 2490370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0268"/>
                  <a:gd name="connsiteY0" fmla="*/ 1720520 h 2548794"/>
                  <a:gd name="connsiteX1" fmla="*/ 176650 w 4250268"/>
                  <a:gd name="connsiteY1" fmla="*/ 1561770 h 2548794"/>
                  <a:gd name="connsiteX2" fmla="*/ 370325 w 4250268"/>
                  <a:gd name="connsiteY2" fmla="*/ 1526845 h 2548794"/>
                  <a:gd name="connsiteX3" fmla="*/ 548125 w 4250268"/>
                  <a:gd name="connsiteY3" fmla="*/ 1526845 h 2548794"/>
                  <a:gd name="connsiteX4" fmla="*/ 751325 w 4250268"/>
                  <a:gd name="connsiteY4" fmla="*/ 1507795 h 2548794"/>
                  <a:gd name="connsiteX5" fmla="*/ 925950 w 4250268"/>
                  <a:gd name="connsiteY5" fmla="*/ 1441120 h 2548794"/>
                  <a:gd name="connsiteX6" fmla="*/ 1097400 w 4250268"/>
                  <a:gd name="connsiteY6" fmla="*/ 1326820 h 2548794"/>
                  <a:gd name="connsiteX7" fmla="*/ 1192650 w 4250268"/>
                  <a:gd name="connsiteY7" fmla="*/ 1234745 h 2548794"/>
                  <a:gd name="connsiteX8" fmla="*/ 1297425 w 4250268"/>
                  <a:gd name="connsiteY8" fmla="*/ 1209345 h 2548794"/>
                  <a:gd name="connsiteX9" fmla="*/ 1446650 w 4250268"/>
                  <a:gd name="connsiteY9" fmla="*/ 1266495 h 2548794"/>
                  <a:gd name="connsiteX10" fmla="*/ 1580000 w 4250268"/>
                  <a:gd name="connsiteY10" fmla="*/ 1339520 h 2548794"/>
                  <a:gd name="connsiteX11" fmla="*/ 1732400 w 4250268"/>
                  <a:gd name="connsiteY11" fmla="*/ 1361745 h 2548794"/>
                  <a:gd name="connsiteX12" fmla="*/ 1989575 w 4250268"/>
                  <a:gd name="connsiteY12" fmla="*/ 1301420 h 2548794"/>
                  <a:gd name="connsiteX13" fmla="*/ 2272150 w 4250268"/>
                  <a:gd name="connsiteY13" fmla="*/ 1142670 h 2548794"/>
                  <a:gd name="connsiteX14" fmla="*/ 2469000 w 4250268"/>
                  <a:gd name="connsiteY14" fmla="*/ 1034720 h 2548794"/>
                  <a:gd name="connsiteX15" fmla="*/ 2672200 w 4250268"/>
                  <a:gd name="connsiteY15" fmla="*/ 866445 h 2548794"/>
                  <a:gd name="connsiteX16" fmla="*/ 2754750 w 4250268"/>
                  <a:gd name="connsiteY16" fmla="*/ 847395 h 2548794"/>
                  <a:gd name="connsiteX17" fmla="*/ 2792850 w 4250268"/>
                  <a:gd name="connsiteY17" fmla="*/ 914070 h 2548794"/>
                  <a:gd name="connsiteX18" fmla="*/ 2792850 w 4250268"/>
                  <a:gd name="connsiteY18" fmla="*/ 1028370 h 2548794"/>
                  <a:gd name="connsiteX19" fmla="*/ 2869050 w 4250268"/>
                  <a:gd name="connsiteY19" fmla="*/ 1047420 h 2548794"/>
                  <a:gd name="connsiteX20" fmla="*/ 2926200 w 4250268"/>
                  <a:gd name="connsiteY20" fmla="*/ 968045 h 2548794"/>
                  <a:gd name="connsiteX21" fmla="*/ 2989700 w 4250268"/>
                  <a:gd name="connsiteY21" fmla="*/ 879145 h 2548794"/>
                  <a:gd name="connsiteX22" fmla="*/ 3043675 w 4250268"/>
                  <a:gd name="connsiteY22" fmla="*/ 809295 h 2548794"/>
                  <a:gd name="connsiteX23" fmla="*/ 3132575 w 4250268"/>
                  <a:gd name="connsiteY23" fmla="*/ 831520 h 2548794"/>
                  <a:gd name="connsiteX24" fmla="*/ 3177025 w 4250268"/>
                  <a:gd name="connsiteY24" fmla="*/ 844220 h 2548794"/>
                  <a:gd name="connsiteX25" fmla="*/ 3256400 w 4250268"/>
                  <a:gd name="connsiteY25" fmla="*/ 764845 h 2548794"/>
                  <a:gd name="connsiteX26" fmla="*/ 3294500 w 4250268"/>
                  <a:gd name="connsiteY26" fmla="*/ 755320 h 2548794"/>
                  <a:gd name="connsiteX27" fmla="*/ 3440550 w 4250268"/>
                  <a:gd name="connsiteY27" fmla="*/ 660070 h 2548794"/>
                  <a:gd name="connsiteX28" fmla="*/ 3573900 w 4250268"/>
                  <a:gd name="connsiteY28" fmla="*/ 710870 h 2548794"/>
                  <a:gd name="connsiteX29" fmla="*/ 3732650 w 4250268"/>
                  <a:gd name="connsiteY29" fmla="*/ 812470 h 2548794"/>
                  <a:gd name="connsiteX30" fmla="*/ 3872350 w 4250268"/>
                  <a:gd name="connsiteY30" fmla="*/ 882320 h 2548794"/>
                  <a:gd name="connsiteX31" fmla="*/ 3980300 w 4250268"/>
                  <a:gd name="connsiteY31" fmla="*/ 866445 h 2548794"/>
                  <a:gd name="connsiteX32" fmla="*/ 3942200 w 4250268"/>
                  <a:gd name="connsiteY32" fmla="*/ 717220 h 2548794"/>
                  <a:gd name="connsiteX33" fmla="*/ 4015225 w 4250268"/>
                  <a:gd name="connsiteY33" fmla="*/ 606095 h 2548794"/>
                  <a:gd name="connsiteX34" fmla="*/ 4072375 w 4250268"/>
                  <a:gd name="connsiteY34" fmla="*/ 450520 h 2548794"/>
                  <a:gd name="connsiteX35" fmla="*/ 4116825 w 4250268"/>
                  <a:gd name="connsiteY35" fmla="*/ 336220 h 2548794"/>
                  <a:gd name="connsiteX36" fmla="*/ 4132700 w 4250268"/>
                  <a:gd name="connsiteY36" fmla="*/ 272720 h 2548794"/>
                  <a:gd name="connsiteX37" fmla="*/ 4173975 w 4250268"/>
                  <a:gd name="connsiteY37" fmla="*/ 212395 h 2548794"/>
                  <a:gd name="connsiteX38" fmla="*/ 4205725 w 4250268"/>
                  <a:gd name="connsiteY38" fmla="*/ 56820 h 2548794"/>
                  <a:gd name="connsiteX39" fmla="*/ 4227950 w 4250268"/>
                  <a:gd name="connsiteY39" fmla="*/ 167945 h 2548794"/>
                  <a:gd name="connsiteX40" fmla="*/ 4240650 w 4250268"/>
                  <a:gd name="connsiteY40" fmla="*/ 1793545 h 2548794"/>
                  <a:gd name="connsiteX41" fmla="*/ 4075550 w 4250268"/>
                  <a:gd name="connsiteY41" fmla="*/ 1666545 h 2548794"/>
                  <a:gd name="connsiteX42" fmla="*/ 3853300 w 4250268"/>
                  <a:gd name="connsiteY42" fmla="*/ 1526845 h 2548794"/>
                  <a:gd name="connsiteX43" fmla="*/ 3716775 w 4250268"/>
                  <a:gd name="connsiteY43" fmla="*/ 1469695 h 2548794"/>
                  <a:gd name="connsiteX44" fmla="*/ 3561200 w 4250268"/>
                  <a:gd name="connsiteY44" fmla="*/ 1460170 h 2548794"/>
                  <a:gd name="connsiteX45" fmla="*/ 3399275 w 4250268"/>
                  <a:gd name="connsiteY45" fmla="*/ 1530020 h 2548794"/>
                  <a:gd name="connsiteX46" fmla="*/ 3278625 w 4250268"/>
                  <a:gd name="connsiteY46" fmla="*/ 1618920 h 2548794"/>
                  <a:gd name="connsiteX47" fmla="*/ 3151625 w 4250268"/>
                  <a:gd name="connsiteY47" fmla="*/ 1710995 h 2548794"/>
                  <a:gd name="connsiteX48" fmla="*/ 3056375 w 4250268"/>
                  <a:gd name="connsiteY48" fmla="*/ 1771320 h 2548794"/>
                  <a:gd name="connsiteX49" fmla="*/ 2980175 w 4250268"/>
                  <a:gd name="connsiteY49" fmla="*/ 1739570 h 2548794"/>
                  <a:gd name="connsiteX50" fmla="*/ 2878575 w 4250268"/>
                  <a:gd name="connsiteY50" fmla="*/ 1723695 h 2548794"/>
                  <a:gd name="connsiteX51" fmla="*/ 2691250 w 4250268"/>
                  <a:gd name="connsiteY51" fmla="*/ 1834820 h 2548794"/>
                  <a:gd name="connsiteX52" fmla="*/ 2551550 w 4250268"/>
                  <a:gd name="connsiteY52" fmla="*/ 1945945 h 2548794"/>
                  <a:gd name="connsiteX53" fmla="*/ 2376925 w 4250268"/>
                  <a:gd name="connsiteY53" fmla="*/ 1996745 h 2548794"/>
                  <a:gd name="connsiteX54" fmla="*/ 2195950 w 4250268"/>
                  <a:gd name="connsiteY54" fmla="*/ 2031670 h 2548794"/>
                  <a:gd name="connsiteX55" fmla="*/ 2024500 w 4250268"/>
                  <a:gd name="connsiteY55" fmla="*/ 2022145 h 2548794"/>
                  <a:gd name="connsiteX56" fmla="*/ 1884800 w 4250268"/>
                  <a:gd name="connsiteY56" fmla="*/ 2047545 h 2548794"/>
                  <a:gd name="connsiteX57" fmla="*/ 1821300 w 4250268"/>
                  <a:gd name="connsiteY57" fmla="*/ 2123745 h 2548794"/>
                  <a:gd name="connsiteX58" fmla="*/ 1732400 w 4250268"/>
                  <a:gd name="connsiteY58" fmla="*/ 2180895 h 2548794"/>
                  <a:gd name="connsiteX59" fmla="*/ 1519675 w 4250268"/>
                  <a:gd name="connsiteY59" fmla="*/ 2161845 h 2548794"/>
                  <a:gd name="connsiteX60" fmla="*/ 1402200 w 4250268"/>
                  <a:gd name="connsiteY60" fmla="*/ 2117395 h 2548794"/>
                  <a:gd name="connsiteX61" fmla="*/ 1240275 w 4250268"/>
                  <a:gd name="connsiteY61" fmla="*/ 2091995 h 2548794"/>
                  <a:gd name="connsiteX62" fmla="*/ 1014850 w 4250268"/>
                  <a:gd name="connsiteY62" fmla="*/ 2063420 h 2548794"/>
                  <a:gd name="connsiteX63" fmla="*/ 871975 w 4250268"/>
                  <a:gd name="connsiteY63" fmla="*/ 2152320 h 2548794"/>
                  <a:gd name="connsiteX64" fmla="*/ 767200 w 4250268"/>
                  <a:gd name="connsiteY64" fmla="*/ 2247570 h 2548794"/>
                  <a:gd name="connsiteX65" fmla="*/ 697350 w 4250268"/>
                  <a:gd name="connsiteY65" fmla="*/ 2266620 h 2548794"/>
                  <a:gd name="connsiteX66" fmla="*/ 598925 w 4250268"/>
                  <a:gd name="connsiteY66" fmla="*/ 2282495 h 2548794"/>
                  <a:gd name="connsiteX67" fmla="*/ 475100 w 4250268"/>
                  <a:gd name="connsiteY67" fmla="*/ 2320595 h 2548794"/>
                  <a:gd name="connsiteX68" fmla="*/ 386200 w 4250268"/>
                  <a:gd name="connsiteY68" fmla="*/ 2374570 h 2548794"/>
                  <a:gd name="connsiteX69" fmla="*/ 297300 w 4250268"/>
                  <a:gd name="connsiteY69" fmla="*/ 2476170 h 2548794"/>
                  <a:gd name="connsiteX70" fmla="*/ 230625 w 4250268"/>
                  <a:gd name="connsiteY70" fmla="*/ 2533320 h 2548794"/>
                  <a:gd name="connsiteX71" fmla="*/ 113150 w 4250268"/>
                  <a:gd name="connsiteY71" fmla="*/ 2184070 h 2548794"/>
                  <a:gd name="connsiteX72" fmla="*/ 49650 w 4250268"/>
                  <a:gd name="connsiteY72" fmla="*/ 1974520 h 2548794"/>
                  <a:gd name="connsiteX73" fmla="*/ 5200 w 4250268"/>
                  <a:gd name="connsiteY73" fmla="*/ 1720520 h 2548794"/>
                  <a:gd name="connsiteX0" fmla="*/ 5200 w 4250268"/>
                  <a:gd name="connsiteY0" fmla="*/ 1681222 h 2509496"/>
                  <a:gd name="connsiteX1" fmla="*/ 176650 w 4250268"/>
                  <a:gd name="connsiteY1" fmla="*/ 1522472 h 2509496"/>
                  <a:gd name="connsiteX2" fmla="*/ 370325 w 4250268"/>
                  <a:gd name="connsiteY2" fmla="*/ 1487547 h 2509496"/>
                  <a:gd name="connsiteX3" fmla="*/ 548125 w 4250268"/>
                  <a:gd name="connsiteY3" fmla="*/ 1487547 h 2509496"/>
                  <a:gd name="connsiteX4" fmla="*/ 751325 w 4250268"/>
                  <a:gd name="connsiteY4" fmla="*/ 1468497 h 2509496"/>
                  <a:gd name="connsiteX5" fmla="*/ 925950 w 4250268"/>
                  <a:gd name="connsiteY5" fmla="*/ 1401822 h 2509496"/>
                  <a:gd name="connsiteX6" fmla="*/ 1097400 w 4250268"/>
                  <a:gd name="connsiteY6" fmla="*/ 1287522 h 2509496"/>
                  <a:gd name="connsiteX7" fmla="*/ 1192650 w 4250268"/>
                  <a:gd name="connsiteY7" fmla="*/ 1195447 h 2509496"/>
                  <a:gd name="connsiteX8" fmla="*/ 1297425 w 4250268"/>
                  <a:gd name="connsiteY8" fmla="*/ 1170047 h 2509496"/>
                  <a:gd name="connsiteX9" fmla="*/ 1446650 w 4250268"/>
                  <a:gd name="connsiteY9" fmla="*/ 1227197 h 2509496"/>
                  <a:gd name="connsiteX10" fmla="*/ 1580000 w 4250268"/>
                  <a:gd name="connsiteY10" fmla="*/ 1300222 h 2509496"/>
                  <a:gd name="connsiteX11" fmla="*/ 1732400 w 4250268"/>
                  <a:gd name="connsiteY11" fmla="*/ 1322447 h 2509496"/>
                  <a:gd name="connsiteX12" fmla="*/ 1989575 w 4250268"/>
                  <a:gd name="connsiteY12" fmla="*/ 1262122 h 2509496"/>
                  <a:gd name="connsiteX13" fmla="*/ 2272150 w 4250268"/>
                  <a:gd name="connsiteY13" fmla="*/ 1103372 h 2509496"/>
                  <a:gd name="connsiteX14" fmla="*/ 2469000 w 4250268"/>
                  <a:gd name="connsiteY14" fmla="*/ 995422 h 2509496"/>
                  <a:gd name="connsiteX15" fmla="*/ 2672200 w 4250268"/>
                  <a:gd name="connsiteY15" fmla="*/ 827147 h 2509496"/>
                  <a:gd name="connsiteX16" fmla="*/ 2754750 w 4250268"/>
                  <a:gd name="connsiteY16" fmla="*/ 808097 h 2509496"/>
                  <a:gd name="connsiteX17" fmla="*/ 2792850 w 4250268"/>
                  <a:gd name="connsiteY17" fmla="*/ 874772 h 2509496"/>
                  <a:gd name="connsiteX18" fmla="*/ 2792850 w 4250268"/>
                  <a:gd name="connsiteY18" fmla="*/ 989072 h 2509496"/>
                  <a:gd name="connsiteX19" fmla="*/ 2869050 w 4250268"/>
                  <a:gd name="connsiteY19" fmla="*/ 1008122 h 2509496"/>
                  <a:gd name="connsiteX20" fmla="*/ 2926200 w 4250268"/>
                  <a:gd name="connsiteY20" fmla="*/ 928747 h 2509496"/>
                  <a:gd name="connsiteX21" fmla="*/ 2989700 w 4250268"/>
                  <a:gd name="connsiteY21" fmla="*/ 839847 h 2509496"/>
                  <a:gd name="connsiteX22" fmla="*/ 3043675 w 4250268"/>
                  <a:gd name="connsiteY22" fmla="*/ 769997 h 2509496"/>
                  <a:gd name="connsiteX23" fmla="*/ 3132575 w 4250268"/>
                  <a:gd name="connsiteY23" fmla="*/ 792222 h 2509496"/>
                  <a:gd name="connsiteX24" fmla="*/ 3177025 w 4250268"/>
                  <a:gd name="connsiteY24" fmla="*/ 804922 h 2509496"/>
                  <a:gd name="connsiteX25" fmla="*/ 3256400 w 4250268"/>
                  <a:gd name="connsiteY25" fmla="*/ 725547 h 2509496"/>
                  <a:gd name="connsiteX26" fmla="*/ 3294500 w 4250268"/>
                  <a:gd name="connsiteY26" fmla="*/ 716022 h 2509496"/>
                  <a:gd name="connsiteX27" fmla="*/ 3440550 w 4250268"/>
                  <a:gd name="connsiteY27" fmla="*/ 620772 h 2509496"/>
                  <a:gd name="connsiteX28" fmla="*/ 3573900 w 4250268"/>
                  <a:gd name="connsiteY28" fmla="*/ 671572 h 2509496"/>
                  <a:gd name="connsiteX29" fmla="*/ 3732650 w 4250268"/>
                  <a:gd name="connsiteY29" fmla="*/ 773172 h 2509496"/>
                  <a:gd name="connsiteX30" fmla="*/ 3872350 w 4250268"/>
                  <a:gd name="connsiteY30" fmla="*/ 843022 h 2509496"/>
                  <a:gd name="connsiteX31" fmla="*/ 3980300 w 4250268"/>
                  <a:gd name="connsiteY31" fmla="*/ 827147 h 2509496"/>
                  <a:gd name="connsiteX32" fmla="*/ 3942200 w 4250268"/>
                  <a:gd name="connsiteY32" fmla="*/ 677922 h 2509496"/>
                  <a:gd name="connsiteX33" fmla="*/ 4015225 w 4250268"/>
                  <a:gd name="connsiteY33" fmla="*/ 566797 h 2509496"/>
                  <a:gd name="connsiteX34" fmla="*/ 4072375 w 4250268"/>
                  <a:gd name="connsiteY34" fmla="*/ 411222 h 2509496"/>
                  <a:gd name="connsiteX35" fmla="*/ 4116825 w 4250268"/>
                  <a:gd name="connsiteY35" fmla="*/ 296922 h 2509496"/>
                  <a:gd name="connsiteX36" fmla="*/ 4132700 w 4250268"/>
                  <a:gd name="connsiteY36" fmla="*/ 233422 h 2509496"/>
                  <a:gd name="connsiteX37" fmla="*/ 4173975 w 4250268"/>
                  <a:gd name="connsiteY37" fmla="*/ 173097 h 2509496"/>
                  <a:gd name="connsiteX38" fmla="*/ 4237475 w 4250268"/>
                  <a:gd name="connsiteY38" fmla="*/ 134997 h 2509496"/>
                  <a:gd name="connsiteX39" fmla="*/ 4227950 w 4250268"/>
                  <a:gd name="connsiteY39" fmla="*/ 128647 h 2509496"/>
                  <a:gd name="connsiteX40" fmla="*/ 4240650 w 4250268"/>
                  <a:gd name="connsiteY40" fmla="*/ 1754247 h 2509496"/>
                  <a:gd name="connsiteX41" fmla="*/ 4075550 w 4250268"/>
                  <a:gd name="connsiteY41" fmla="*/ 1627247 h 2509496"/>
                  <a:gd name="connsiteX42" fmla="*/ 3853300 w 4250268"/>
                  <a:gd name="connsiteY42" fmla="*/ 1487547 h 2509496"/>
                  <a:gd name="connsiteX43" fmla="*/ 3716775 w 4250268"/>
                  <a:gd name="connsiteY43" fmla="*/ 1430397 h 2509496"/>
                  <a:gd name="connsiteX44" fmla="*/ 3561200 w 4250268"/>
                  <a:gd name="connsiteY44" fmla="*/ 1420872 h 2509496"/>
                  <a:gd name="connsiteX45" fmla="*/ 3399275 w 4250268"/>
                  <a:gd name="connsiteY45" fmla="*/ 1490722 h 2509496"/>
                  <a:gd name="connsiteX46" fmla="*/ 3278625 w 4250268"/>
                  <a:gd name="connsiteY46" fmla="*/ 1579622 h 2509496"/>
                  <a:gd name="connsiteX47" fmla="*/ 3151625 w 4250268"/>
                  <a:gd name="connsiteY47" fmla="*/ 1671697 h 2509496"/>
                  <a:gd name="connsiteX48" fmla="*/ 3056375 w 4250268"/>
                  <a:gd name="connsiteY48" fmla="*/ 1732022 h 2509496"/>
                  <a:gd name="connsiteX49" fmla="*/ 2980175 w 4250268"/>
                  <a:gd name="connsiteY49" fmla="*/ 1700272 h 2509496"/>
                  <a:gd name="connsiteX50" fmla="*/ 2878575 w 4250268"/>
                  <a:gd name="connsiteY50" fmla="*/ 1684397 h 2509496"/>
                  <a:gd name="connsiteX51" fmla="*/ 2691250 w 4250268"/>
                  <a:gd name="connsiteY51" fmla="*/ 1795522 h 2509496"/>
                  <a:gd name="connsiteX52" fmla="*/ 2551550 w 4250268"/>
                  <a:gd name="connsiteY52" fmla="*/ 1906647 h 2509496"/>
                  <a:gd name="connsiteX53" fmla="*/ 2376925 w 4250268"/>
                  <a:gd name="connsiteY53" fmla="*/ 1957447 h 2509496"/>
                  <a:gd name="connsiteX54" fmla="*/ 2195950 w 4250268"/>
                  <a:gd name="connsiteY54" fmla="*/ 1992372 h 2509496"/>
                  <a:gd name="connsiteX55" fmla="*/ 2024500 w 4250268"/>
                  <a:gd name="connsiteY55" fmla="*/ 1982847 h 2509496"/>
                  <a:gd name="connsiteX56" fmla="*/ 1884800 w 4250268"/>
                  <a:gd name="connsiteY56" fmla="*/ 2008247 h 2509496"/>
                  <a:gd name="connsiteX57" fmla="*/ 1821300 w 4250268"/>
                  <a:gd name="connsiteY57" fmla="*/ 2084447 h 2509496"/>
                  <a:gd name="connsiteX58" fmla="*/ 1732400 w 4250268"/>
                  <a:gd name="connsiteY58" fmla="*/ 2141597 h 2509496"/>
                  <a:gd name="connsiteX59" fmla="*/ 1519675 w 4250268"/>
                  <a:gd name="connsiteY59" fmla="*/ 2122547 h 2509496"/>
                  <a:gd name="connsiteX60" fmla="*/ 1402200 w 4250268"/>
                  <a:gd name="connsiteY60" fmla="*/ 2078097 h 2509496"/>
                  <a:gd name="connsiteX61" fmla="*/ 1240275 w 4250268"/>
                  <a:gd name="connsiteY61" fmla="*/ 2052697 h 2509496"/>
                  <a:gd name="connsiteX62" fmla="*/ 1014850 w 4250268"/>
                  <a:gd name="connsiteY62" fmla="*/ 2024122 h 2509496"/>
                  <a:gd name="connsiteX63" fmla="*/ 871975 w 4250268"/>
                  <a:gd name="connsiteY63" fmla="*/ 2113022 h 2509496"/>
                  <a:gd name="connsiteX64" fmla="*/ 767200 w 4250268"/>
                  <a:gd name="connsiteY64" fmla="*/ 2208272 h 2509496"/>
                  <a:gd name="connsiteX65" fmla="*/ 697350 w 4250268"/>
                  <a:gd name="connsiteY65" fmla="*/ 2227322 h 2509496"/>
                  <a:gd name="connsiteX66" fmla="*/ 598925 w 4250268"/>
                  <a:gd name="connsiteY66" fmla="*/ 2243197 h 2509496"/>
                  <a:gd name="connsiteX67" fmla="*/ 475100 w 4250268"/>
                  <a:gd name="connsiteY67" fmla="*/ 2281297 h 2509496"/>
                  <a:gd name="connsiteX68" fmla="*/ 386200 w 4250268"/>
                  <a:gd name="connsiteY68" fmla="*/ 2335272 h 2509496"/>
                  <a:gd name="connsiteX69" fmla="*/ 297300 w 4250268"/>
                  <a:gd name="connsiteY69" fmla="*/ 2436872 h 2509496"/>
                  <a:gd name="connsiteX70" fmla="*/ 230625 w 4250268"/>
                  <a:gd name="connsiteY70" fmla="*/ 2494022 h 2509496"/>
                  <a:gd name="connsiteX71" fmla="*/ 113150 w 4250268"/>
                  <a:gd name="connsiteY71" fmla="*/ 2144772 h 2509496"/>
                  <a:gd name="connsiteX72" fmla="*/ 49650 w 4250268"/>
                  <a:gd name="connsiteY72" fmla="*/ 1935222 h 2509496"/>
                  <a:gd name="connsiteX73" fmla="*/ 5200 w 4250268"/>
                  <a:gd name="connsiteY73" fmla="*/ 1681222 h 2509496"/>
                  <a:gd name="connsiteX0" fmla="*/ 5200 w 4250268"/>
                  <a:gd name="connsiteY0" fmla="*/ 1681222 h 2509496"/>
                  <a:gd name="connsiteX1" fmla="*/ 176650 w 4250268"/>
                  <a:gd name="connsiteY1" fmla="*/ 1522472 h 2509496"/>
                  <a:gd name="connsiteX2" fmla="*/ 370325 w 4250268"/>
                  <a:gd name="connsiteY2" fmla="*/ 1487547 h 2509496"/>
                  <a:gd name="connsiteX3" fmla="*/ 548125 w 4250268"/>
                  <a:gd name="connsiteY3" fmla="*/ 1487547 h 2509496"/>
                  <a:gd name="connsiteX4" fmla="*/ 751325 w 4250268"/>
                  <a:gd name="connsiteY4" fmla="*/ 1468497 h 2509496"/>
                  <a:gd name="connsiteX5" fmla="*/ 925950 w 4250268"/>
                  <a:gd name="connsiteY5" fmla="*/ 1401822 h 2509496"/>
                  <a:gd name="connsiteX6" fmla="*/ 1097400 w 4250268"/>
                  <a:gd name="connsiteY6" fmla="*/ 1287522 h 2509496"/>
                  <a:gd name="connsiteX7" fmla="*/ 1192650 w 4250268"/>
                  <a:gd name="connsiteY7" fmla="*/ 1195447 h 2509496"/>
                  <a:gd name="connsiteX8" fmla="*/ 1297425 w 4250268"/>
                  <a:gd name="connsiteY8" fmla="*/ 1170047 h 2509496"/>
                  <a:gd name="connsiteX9" fmla="*/ 1446650 w 4250268"/>
                  <a:gd name="connsiteY9" fmla="*/ 1227197 h 2509496"/>
                  <a:gd name="connsiteX10" fmla="*/ 1580000 w 4250268"/>
                  <a:gd name="connsiteY10" fmla="*/ 1300222 h 2509496"/>
                  <a:gd name="connsiteX11" fmla="*/ 1732400 w 4250268"/>
                  <a:gd name="connsiteY11" fmla="*/ 1322447 h 2509496"/>
                  <a:gd name="connsiteX12" fmla="*/ 1989575 w 4250268"/>
                  <a:gd name="connsiteY12" fmla="*/ 1262122 h 2509496"/>
                  <a:gd name="connsiteX13" fmla="*/ 2272150 w 4250268"/>
                  <a:gd name="connsiteY13" fmla="*/ 1103372 h 2509496"/>
                  <a:gd name="connsiteX14" fmla="*/ 2469000 w 4250268"/>
                  <a:gd name="connsiteY14" fmla="*/ 995422 h 2509496"/>
                  <a:gd name="connsiteX15" fmla="*/ 2672200 w 4250268"/>
                  <a:gd name="connsiteY15" fmla="*/ 827147 h 2509496"/>
                  <a:gd name="connsiteX16" fmla="*/ 2754750 w 4250268"/>
                  <a:gd name="connsiteY16" fmla="*/ 808097 h 2509496"/>
                  <a:gd name="connsiteX17" fmla="*/ 2792850 w 4250268"/>
                  <a:gd name="connsiteY17" fmla="*/ 874772 h 2509496"/>
                  <a:gd name="connsiteX18" fmla="*/ 2792850 w 4250268"/>
                  <a:gd name="connsiteY18" fmla="*/ 989072 h 2509496"/>
                  <a:gd name="connsiteX19" fmla="*/ 2869050 w 4250268"/>
                  <a:gd name="connsiteY19" fmla="*/ 1008122 h 2509496"/>
                  <a:gd name="connsiteX20" fmla="*/ 2926200 w 4250268"/>
                  <a:gd name="connsiteY20" fmla="*/ 928747 h 2509496"/>
                  <a:gd name="connsiteX21" fmla="*/ 2989700 w 4250268"/>
                  <a:gd name="connsiteY21" fmla="*/ 839847 h 2509496"/>
                  <a:gd name="connsiteX22" fmla="*/ 3043675 w 4250268"/>
                  <a:gd name="connsiteY22" fmla="*/ 769997 h 2509496"/>
                  <a:gd name="connsiteX23" fmla="*/ 3132575 w 4250268"/>
                  <a:gd name="connsiteY23" fmla="*/ 792222 h 2509496"/>
                  <a:gd name="connsiteX24" fmla="*/ 3177025 w 4250268"/>
                  <a:gd name="connsiteY24" fmla="*/ 804922 h 2509496"/>
                  <a:gd name="connsiteX25" fmla="*/ 3256400 w 4250268"/>
                  <a:gd name="connsiteY25" fmla="*/ 725547 h 2509496"/>
                  <a:gd name="connsiteX26" fmla="*/ 3294500 w 4250268"/>
                  <a:gd name="connsiteY26" fmla="*/ 716022 h 2509496"/>
                  <a:gd name="connsiteX27" fmla="*/ 3440550 w 4250268"/>
                  <a:gd name="connsiteY27" fmla="*/ 620772 h 2509496"/>
                  <a:gd name="connsiteX28" fmla="*/ 3573900 w 4250268"/>
                  <a:gd name="connsiteY28" fmla="*/ 671572 h 2509496"/>
                  <a:gd name="connsiteX29" fmla="*/ 3732650 w 4250268"/>
                  <a:gd name="connsiteY29" fmla="*/ 773172 h 2509496"/>
                  <a:gd name="connsiteX30" fmla="*/ 3872350 w 4250268"/>
                  <a:gd name="connsiteY30" fmla="*/ 843022 h 2509496"/>
                  <a:gd name="connsiteX31" fmla="*/ 3980300 w 4250268"/>
                  <a:gd name="connsiteY31" fmla="*/ 827147 h 2509496"/>
                  <a:gd name="connsiteX32" fmla="*/ 3942200 w 4250268"/>
                  <a:gd name="connsiteY32" fmla="*/ 677922 h 2509496"/>
                  <a:gd name="connsiteX33" fmla="*/ 4015225 w 4250268"/>
                  <a:gd name="connsiteY33" fmla="*/ 566797 h 2509496"/>
                  <a:gd name="connsiteX34" fmla="*/ 4072375 w 4250268"/>
                  <a:gd name="connsiteY34" fmla="*/ 411222 h 2509496"/>
                  <a:gd name="connsiteX35" fmla="*/ 4116825 w 4250268"/>
                  <a:gd name="connsiteY35" fmla="*/ 296922 h 2509496"/>
                  <a:gd name="connsiteX36" fmla="*/ 4132700 w 4250268"/>
                  <a:gd name="connsiteY36" fmla="*/ 233422 h 2509496"/>
                  <a:gd name="connsiteX37" fmla="*/ 4173975 w 4250268"/>
                  <a:gd name="connsiteY37" fmla="*/ 173097 h 2509496"/>
                  <a:gd name="connsiteX38" fmla="*/ 4237475 w 4250268"/>
                  <a:gd name="connsiteY38" fmla="*/ 134997 h 2509496"/>
                  <a:gd name="connsiteX39" fmla="*/ 4227950 w 4250268"/>
                  <a:gd name="connsiteY39" fmla="*/ 128647 h 2509496"/>
                  <a:gd name="connsiteX40" fmla="*/ 4240650 w 4250268"/>
                  <a:gd name="connsiteY40" fmla="*/ 1754247 h 2509496"/>
                  <a:gd name="connsiteX41" fmla="*/ 4075550 w 4250268"/>
                  <a:gd name="connsiteY41" fmla="*/ 1627247 h 2509496"/>
                  <a:gd name="connsiteX42" fmla="*/ 3853300 w 4250268"/>
                  <a:gd name="connsiteY42" fmla="*/ 1487547 h 2509496"/>
                  <a:gd name="connsiteX43" fmla="*/ 3716775 w 4250268"/>
                  <a:gd name="connsiteY43" fmla="*/ 1430397 h 2509496"/>
                  <a:gd name="connsiteX44" fmla="*/ 3561200 w 4250268"/>
                  <a:gd name="connsiteY44" fmla="*/ 1420872 h 2509496"/>
                  <a:gd name="connsiteX45" fmla="*/ 3399275 w 4250268"/>
                  <a:gd name="connsiteY45" fmla="*/ 1490722 h 2509496"/>
                  <a:gd name="connsiteX46" fmla="*/ 3278625 w 4250268"/>
                  <a:gd name="connsiteY46" fmla="*/ 1579622 h 2509496"/>
                  <a:gd name="connsiteX47" fmla="*/ 3151625 w 4250268"/>
                  <a:gd name="connsiteY47" fmla="*/ 1671697 h 2509496"/>
                  <a:gd name="connsiteX48" fmla="*/ 3056375 w 4250268"/>
                  <a:gd name="connsiteY48" fmla="*/ 1732022 h 2509496"/>
                  <a:gd name="connsiteX49" fmla="*/ 2980175 w 4250268"/>
                  <a:gd name="connsiteY49" fmla="*/ 1700272 h 2509496"/>
                  <a:gd name="connsiteX50" fmla="*/ 2878575 w 4250268"/>
                  <a:gd name="connsiteY50" fmla="*/ 1684397 h 2509496"/>
                  <a:gd name="connsiteX51" fmla="*/ 2691250 w 4250268"/>
                  <a:gd name="connsiteY51" fmla="*/ 1795522 h 2509496"/>
                  <a:gd name="connsiteX52" fmla="*/ 2551550 w 4250268"/>
                  <a:gd name="connsiteY52" fmla="*/ 1906647 h 2509496"/>
                  <a:gd name="connsiteX53" fmla="*/ 2376925 w 4250268"/>
                  <a:gd name="connsiteY53" fmla="*/ 1957447 h 2509496"/>
                  <a:gd name="connsiteX54" fmla="*/ 2195950 w 4250268"/>
                  <a:gd name="connsiteY54" fmla="*/ 1992372 h 2509496"/>
                  <a:gd name="connsiteX55" fmla="*/ 2024500 w 4250268"/>
                  <a:gd name="connsiteY55" fmla="*/ 1982847 h 2509496"/>
                  <a:gd name="connsiteX56" fmla="*/ 1884800 w 4250268"/>
                  <a:gd name="connsiteY56" fmla="*/ 2008247 h 2509496"/>
                  <a:gd name="connsiteX57" fmla="*/ 1821300 w 4250268"/>
                  <a:gd name="connsiteY57" fmla="*/ 2084447 h 2509496"/>
                  <a:gd name="connsiteX58" fmla="*/ 1732400 w 4250268"/>
                  <a:gd name="connsiteY58" fmla="*/ 2141597 h 2509496"/>
                  <a:gd name="connsiteX59" fmla="*/ 1519675 w 4250268"/>
                  <a:gd name="connsiteY59" fmla="*/ 2122547 h 2509496"/>
                  <a:gd name="connsiteX60" fmla="*/ 1402200 w 4250268"/>
                  <a:gd name="connsiteY60" fmla="*/ 2078097 h 2509496"/>
                  <a:gd name="connsiteX61" fmla="*/ 1240275 w 4250268"/>
                  <a:gd name="connsiteY61" fmla="*/ 2052697 h 2509496"/>
                  <a:gd name="connsiteX62" fmla="*/ 1014850 w 4250268"/>
                  <a:gd name="connsiteY62" fmla="*/ 2024122 h 2509496"/>
                  <a:gd name="connsiteX63" fmla="*/ 871975 w 4250268"/>
                  <a:gd name="connsiteY63" fmla="*/ 2113022 h 2509496"/>
                  <a:gd name="connsiteX64" fmla="*/ 767200 w 4250268"/>
                  <a:gd name="connsiteY64" fmla="*/ 2208272 h 2509496"/>
                  <a:gd name="connsiteX65" fmla="*/ 697350 w 4250268"/>
                  <a:gd name="connsiteY65" fmla="*/ 2227322 h 2509496"/>
                  <a:gd name="connsiteX66" fmla="*/ 598925 w 4250268"/>
                  <a:gd name="connsiteY66" fmla="*/ 2243197 h 2509496"/>
                  <a:gd name="connsiteX67" fmla="*/ 475100 w 4250268"/>
                  <a:gd name="connsiteY67" fmla="*/ 2281297 h 2509496"/>
                  <a:gd name="connsiteX68" fmla="*/ 386200 w 4250268"/>
                  <a:gd name="connsiteY68" fmla="*/ 2335272 h 2509496"/>
                  <a:gd name="connsiteX69" fmla="*/ 297300 w 4250268"/>
                  <a:gd name="connsiteY69" fmla="*/ 2436872 h 2509496"/>
                  <a:gd name="connsiteX70" fmla="*/ 230625 w 4250268"/>
                  <a:gd name="connsiteY70" fmla="*/ 2494022 h 2509496"/>
                  <a:gd name="connsiteX71" fmla="*/ 113150 w 4250268"/>
                  <a:gd name="connsiteY71" fmla="*/ 2144772 h 2509496"/>
                  <a:gd name="connsiteX72" fmla="*/ 49650 w 4250268"/>
                  <a:gd name="connsiteY72" fmla="*/ 1935222 h 2509496"/>
                  <a:gd name="connsiteX73" fmla="*/ 5200 w 4250268"/>
                  <a:gd name="connsiteY73" fmla="*/ 1681222 h 2509496"/>
                  <a:gd name="connsiteX0" fmla="*/ 5200 w 4241589"/>
                  <a:gd name="connsiteY0" fmla="*/ 1681222 h 2509496"/>
                  <a:gd name="connsiteX1" fmla="*/ 176650 w 4241589"/>
                  <a:gd name="connsiteY1" fmla="*/ 1522472 h 2509496"/>
                  <a:gd name="connsiteX2" fmla="*/ 370325 w 4241589"/>
                  <a:gd name="connsiteY2" fmla="*/ 1487547 h 2509496"/>
                  <a:gd name="connsiteX3" fmla="*/ 548125 w 4241589"/>
                  <a:gd name="connsiteY3" fmla="*/ 1487547 h 2509496"/>
                  <a:gd name="connsiteX4" fmla="*/ 751325 w 4241589"/>
                  <a:gd name="connsiteY4" fmla="*/ 1468497 h 2509496"/>
                  <a:gd name="connsiteX5" fmla="*/ 925950 w 4241589"/>
                  <a:gd name="connsiteY5" fmla="*/ 1401822 h 2509496"/>
                  <a:gd name="connsiteX6" fmla="*/ 1097400 w 4241589"/>
                  <a:gd name="connsiteY6" fmla="*/ 1287522 h 2509496"/>
                  <a:gd name="connsiteX7" fmla="*/ 1192650 w 4241589"/>
                  <a:gd name="connsiteY7" fmla="*/ 1195447 h 2509496"/>
                  <a:gd name="connsiteX8" fmla="*/ 1297425 w 4241589"/>
                  <a:gd name="connsiteY8" fmla="*/ 1170047 h 2509496"/>
                  <a:gd name="connsiteX9" fmla="*/ 1446650 w 4241589"/>
                  <a:gd name="connsiteY9" fmla="*/ 1227197 h 2509496"/>
                  <a:gd name="connsiteX10" fmla="*/ 1580000 w 4241589"/>
                  <a:gd name="connsiteY10" fmla="*/ 1300222 h 2509496"/>
                  <a:gd name="connsiteX11" fmla="*/ 1732400 w 4241589"/>
                  <a:gd name="connsiteY11" fmla="*/ 1322447 h 2509496"/>
                  <a:gd name="connsiteX12" fmla="*/ 1989575 w 4241589"/>
                  <a:gd name="connsiteY12" fmla="*/ 1262122 h 2509496"/>
                  <a:gd name="connsiteX13" fmla="*/ 2272150 w 4241589"/>
                  <a:gd name="connsiteY13" fmla="*/ 1103372 h 2509496"/>
                  <a:gd name="connsiteX14" fmla="*/ 2469000 w 4241589"/>
                  <a:gd name="connsiteY14" fmla="*/ 995422 h 2509496"/>
                  <a:gd name="connsiteX15" fmla="*/ 2672200 w 4241589"/>
                  <a:gd name="connsiteY15" fmla="*/ 827147 h 2509496"/>
                  <a:gd name="connsiteX16" fmla="*/ 2754750 w 4241589"/>
                  <a:gd name="connsiteY16" fmla="*/ 808097 h 2509496"/>
                  <a:gd name="connsiteX17" fmla="*/ 2792850 w 4241589"/>
                  <a:gd name="connsiteY17" fmla="*/ 874772 h 2509496"/>
                  <a:gd name="connsiteX18" fmla="*/ 2792850 w 4241589"/>
                  <a:gd name="connsiteY18" fmla="*/ 989072 h 2509496"/>
                  <a:gd name="connsiteX19" fmla="*/ 2869050 w 4241589"/>
                  <a:gd name="connsiteY19" fmla="*/ 1008122 h 2509496"/>
                  <a:gd name="connsiteX20" fmla="*/ 2926200 w 4241589"/>
                  <a:gd name="connsiteY20" fmla="*/ 928747 h 2509496"/>
                  <a:gd name="connsiteX21" fmla="*/ 2989700 w 4241589"/>
                  <a:gd name="connsiteY21" fmla="*/ 839847 h 2509496"/>
                  <a:gd name="connsiteX22" fmla="*/ 3043675 w 4241589"/>
                  <a:gd name="connsiteY22" fmla="*/ 769997 h 2509496"/>
                  <a:gd name="connsiteX23" fmla="*/ 3132575 w 4241589"/>
                  <a:gd name="connsiteY23" fmla="*/ 792222 h 2509496"/>
                  <a:gd name="connsiteX24" fmla="*/ 3177025 w 4241589"/>
                  <a:gd name="connsiteY24" fmla="*/ 804922 h 2509496"/>
                  <a:gd name="connsiteX25" fmla="*/ 3256400 w 4241589"/>
                  <a:gd name="connsiteY25" fmla="*/ 725547 h 2509496"/>
                  <a:gd name="connsiteX26" fmla="*/ 3294500 w 4241589"/>
                  <a:gd name="connsiteY26" fmla="*/ 716022 h 2509496"/>
                  <a:gd name="connsiteX27" fmla="*/ 3440550 w 4241589"/>
                  <a:gd name="connsiteY27" fmla="*/ 620772 h 2509496"/>
                  <a:gd name="connsiteX28" fmla="*/ 3573900 w 4241589"/>
                  <a:gd name="connsiteY28" fmla="*/ 671572 h 2509496"/>
                  <a:gd name="connsiteX29" fmla="*/ 3732650 w 4241589"/>
                  <a:gd name="connsiteY29" fmla="*/ 773172 h 2509496"/>
                  <a:gd name="connsiteX30" fmla="*/ 3872350 w 4241589"/>
                  <a:gd name="connsiteY30" fmla="*/ 843022 h 2509496"/>
                  <a:gd name="connsiteX31" fmla="*/ 3980300 w 4241589"/>
                  <a:gd name="connsiteY31" fmla="*/ 827147 h 2509496"/>
                  <a:gd name="connsiteX32" fmla="*/ 3942200 w 4241589"/>
                  <a:gd name="connsiteY32" fmla="*/ 677922 h 2509496"/>
                  <a:gd name="connsiteX33" fmla="*/ 4015225 w 4241589"/>
                  <a:gd name="connsiteY33" fmla="*/ 566797 h 2509496"/>
                  <a:gd name="connsiteX34" fmla="*/ 4072375 w 4241589"/>
                  <a:gd name="connsiteY34" fmla="*/ 411222 h 2509496"/>
                  <a:gd name="connsiteX35" fmla="*/ 4116825 w 4241589"/>
                  <a:gd name="connsiteY35" fmla="*/ 296922 h 2509496"/>
                  <a:gd name="connsiteX36" fmla="*/ 4132700 w 4241589"/>
                  <a:gd name="connsiteY36" fmla="*/ 233422 h 2509496"/>
                  <a:gd name="connsiteX37" fmla="*/ 4173975 w 4241589"/>
                  <a:gd name="connsiteY37" fmla="*/ 173097 h 2509496"/>
                  <a:gd name="connsiteX38" fmla="*/ 4237475 w 4241589"/>
                  <a:gd name="connsiteY38" fmla="*/ 134997 h 2509496"/>
                  <a:gd name="connsiteX39" fmla="*/ 4227950 w 4241589"/>
                  <a:gd name="connsiteY39" fmla="*/ 128647 h 2509496"/>
                  <a:gd name="connsiteX40" fmla="*/ 4240650 w 4241589"/>
                  <a:gd name="connsiteY40" fmla="*/ 1754247 h 2509496"/>
                  <a:gd name="connsiteX41" fmla="*/ 4221600 w 4241589"/>
                  <a:gd name="connsiteY41" fmla="*/ 1751072 h 2509496"/>
                  <a:gd name="connsiteX42" fmla="*/ 4075550 w 4241589"/>
                  <a:gd name="connsiteY42" fmla="*/ 1627247 h 2509496"/>
                  <a:gd name="connsiteX43" fmla="*/ 3853300 w 4241589"/>
                  <a:gd name="connsiteY43" fmla="*/ 1487547 h 2509496"/>
                  <a:gd name="connsiteX44" fmla="*/ 3716775 w 4241589"/>
                  <a:gd name="connsiteY44" fmla="*/ 1430397 h 2509496"/>
                  <a:gd name="connsiteX45" fmla="*/ 3561200 w 4241589"/>
                  <a:gd name="connsiteY45" fmla="*/ 1420872 h 2509496"/>
                  <a:gd name="connsiteX46" fmla="*/ 3399275 w 4241589"/>
                  <a:gd name="connsiteY46" fmla="*/ 1490722 h 2509496"/>
                  <a:gd name="connsiteX47" fmla="*/ 3278625 w 4241589"/>
                  <a:gd name="connsiteY47" fmla="*/ 1579622 h 2509496"/>
                  <a:gd name="connsiteX48" fmla="*/ 3151625 w 4241589"/>
                  <a:gd name="connsiteY48" fmla="*/ 1671697 h 2509496"/>
                  <a:gd name="connsiteX49" fmla="*/ 3056375 w 4241589"/>
                  <a:gd name="connsiteY49" fmla="*/ 1732022 h 2509496"/>
                  <a:gd name="connsiteX50" fmla="*/ 2980175 w 4241589"/>
                  <a:gd name="connsiteY50" fmla="*/ 1700272 h 2509496"/>
                  <a:gd name="connsiteX51" fmla="*/ 2878575 w 4241589"/>
                  <a:gd name="connsiteY51" fmla="*/ 1684397 h 2509496"/>
                  <a:gd name="connsiteX52" fmla="*/ 2691250 w 4241589"/>
                  <a:gd name="connsiteY52" fmla="*/ 1795522 h 2509496"/>
                  <a:gd name="connsiteX53" fmla="*/ 2551550 w 4241589"/>
                  <a:gd name="connsiteY53" fmla="*/ 1906647 h 2509496"/>
                  <a:gd name="connsiteX54" fmla="*/ 2376925 w 4241589"/>
                  <a:gd name="connsiteY54" fmla="*/ 1957447 h 2509496"/>
                  <a:gd name="connsiteX55" fmla="*/ 2195950 w 4241589"/>
                  <a:gd name="connsiteY55" fmla="*/ 1992372 h 2509496"/>
                  <a:gd name="connsiteX56" fmla="*/ 2024500 w 4241589"/>
                  <a:gd name="connsiteY56" fmla="*/ 1982847 h 2509496"/>
                  <a:gd name="connsiteX57" fmla="*/ 1884800 w 4241589"/>
                  <a:gd name="connsiteY57" fmla="*/ 2008247 h 2509496"/>
                  <a:gd name="connsiteX58" fmla="*/ 1821300 w 4241589"/>
                  <a:gd name="connsiteY58" fmla="*/ 2084447 h 2509496"/>
                  <a:gd name="connsiteX59" fmla="*/ 1732400 w 4241589"/>
                  <a:gd name="connsiteY59" fmla="*/ 2141597 h 2509496"/>
                  <a:gd name="connsiteX60" fmla="*/ 1519675 w 4241589"/>
                  <a:gd name="connsiteY60" fmla="*/ 2122547 h 2509496"/>
                  <a:gd name="connsiteX61" fmla="*/ 1402200 w 4241589"/>
                  <a:gd name="connsiteY61" fmla="*/ 2078097 h 2509496"/>
                  <a:gd name="connsiteX62" fmla="*/ 1240275 w 4241589"/>
                  <a:gd name="connsiteY62" fmla="*/ 2052697 h 2509496"/>
                  <a:gd name="connsiteX63" fmla="*/ 1014850 w 4241589"/>
                  <a:gd name="connsiteY63" fmla="*/ 2024122 h 2509496"/>
                  <a:gd name="connsiteX64" fmla="*/ 871975 w 4241589"/>
                  <a:gd name="connsiteY64" fmla="*/ 2113022 h 2509496"/>
                  <a:gd name="connsiteX65" fmla="*/ 767200 w 4241589"/>
                  <a:gd name="connsiteY65" fmla="*/ 2208272 h 2509496"/>
                  <a:gd name="connsiteX66" fmla="*/ 697350 w 4241589"/>
                  <a:gd name="connsiteY66" fmla="*/ 2227322 h 2509496"/>
                  <a:gd name="connsiteX67" fmla="*/ 598925 w 4241589"/>
                  <a:gd name="connsiteY67" fmla="*/ 2243197 h 2509496"/>
                  <a:gd name="connsiteX68" fmla="*/ 475100 w 4241589"/>
                  <a:gd name="connsiteY68" fmla="*/ 2281297 h 2509496"/>
                  <a:gd name="connsiteX69" fmla="*/ 386200 w 4241589"/>
                  <a:gd name="connsiteY69" fmla="*/ 2335272 h 2509496"/>
                  <a:gd name="connsiteX70" fmla="*/ 297300 w 4241589"/>
                  <a:gd name="connsiteY70" fmla="*/ 2436872 h 2509496"/>
                  <a:gd name="connsiteX71" fmla="*/ 230625 w 4241589"/>
                  <a:gd name="connsiteY71" fmla="*/ 2494022 h 2509496"/>
                  <a:gd name="connsiteX72" fmla="*/ 113150 w 4241589"/>
                  <a:gd name="connsiteY72" fmla="*/ 2144772 h 2509496"/>
                  <a:gd name="connsiteX73" fmla="*/ 49650 w 4241589"/>
                  <a:gd name="connsiteY73" fmla="*/ 1935222 h 2509496"/>
                  <a:gd name="connsiteX74" fmla="*/ 5200 w 4241589"/>
                  <a:gd name="connsiteY74" fmla="*/ 1681222 h 2509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4241589" h="2509496">
                    <a:moveTo>
                      <a:pt x="5200" y="1681222"/>
                    </a:moveTo>
                    <a:cubicBezTo>
                      <a:pt x="26367" y="1612430"/>
                      <a:pt x="115796" y="1554751"/>
                      <a:pt x="176650" y="1522472"/>
                    </a:cubicBezTo>
                    <a:cubicBezTo>
                      <a:pt x="237504" y="1490193"/>
                      <a:pt x="308413" y="1493368"/>
                      <a:pt x="370325" y="1487547"/>
                    </a:cubicBezTo>
                    <a:cubicBezTo>
                      <a:pt x="432237" y="1481726"/>
                      <a:pt x="484625" y="1490722"/>
                      <a:pt x="548125" y="1487547"/>
                    </a:cubicBezTo>
                    <a:cubicBezTo>
                      <a:pt x="611625" y="1484372"/>
                      <a:pt x="688354" y="1482784"/>
                      <a:pt x="751325" y="1468497"/>
                    </a:cubicBezTo>
                    <a:cubicBezTo>
                      <a:pt x="814296" y="1454210"/>
                      <a:pt x="868271" y="1431984"/>
                      <a:pt x="925950" y="1401822"/>
                    </a:cubicBezTo>
                    <a:cubicBezTo>
                      <a:pt x="983629" y="1371660"/>
                      <a:pt x="1052950" y="1321918"/>
                      <a:pt x="1097400" y="1287522"/>
                    </a:cubicBezTo>
                    <a:cubicBezTo>
                      <a:pt x="1141850" y="1253126"/>
                      <a:pt x="1159313" y="1215026"/>
                      <a:pt x="1192650" y="1195447"/>
                    </a:cubicBezTo>
                    <a:cubicBezTo>
                      <a:pt x="1225988" y="1175868"/>
                      <a:pt x="1255092" y="1164755"/>
                      <a:pt x="1297425" y="1170047"/>
                    </a:cubicBezTo>
                    <a:cubicBezTo>
                      <a:pt x="1339758" y="1175339"/>
                      <a:pt x="1399554" y="1205501"/>
                      <a:pt x="1446650" y="1227197"/>
                    </a:cubicBezTo>
                    <a:cubicBezTo>
                      <a:pt x="1493746" y="1248893"/>
                      <a:pt x="1532375" y="1284347"/>
                      <a:pt x="1580000" y="1300222"/>
                    </a:cubicBezTo>
                    <a:cubicBezTo>
                      <a:pt x="1627625" y="1316097"/>
                      <a:pt x="1664138" y="1328797"/>
                      <a:pt x="1732400" y="1322447"/>
                    </a:cubicBezTo>
                    <a:cubicBezTo>
                      <a:pt x="1800663" y="1316097"/>
                      <a:pt x="1899617" y="1298634"/>
                      <a:pt x="1989575" y="1262122"/>
                    </a:cubicBezTo>
                    <a:cubicBezTo>
                      <a:pt x="2079533" y="1225610"/>
                      <a:pt x="2272150" y="1103372"/>
                      <a:pt x="2272150" y="1103372"/>
                    </a:cubicBezTo>
                    <a:cubicBezTo>
                      <a:pt x="2352054" y="1058922"/>
                      <a:pt x="2402325" y="1041459"/>
                      <a:pt x="2469000" y="995422"/>
                    </a:cubicBezTo>
                    <a:cubicBezTo>
                      <a:pt x="2535675" y="949385"/>
                      <a:pt x="2624575" y="858368"/>
                      <a:pt x="2672200" y="827147"/>
                    </a:cubicBezTo>
                    <a:cubicBezTo>
                      <a:pt x="2719825" y="795926"/>
                      <a:pt x="2734642" y="800160"/>
                      <a:pt x="2754750" y="808097"/>
                    </a:cubicBezTo>
                    <a:cubicBezTo>
                      <a:pt x="2774858" y="816034"/>
                      <a:pt x="2786500" y="844610"/>
                      <a:pt x="2792850" y="874772"/>
                    </a:cubicBezTo>
                    <a:cubicBezTo>
                      <a:pt x="2799200" y="904934"/>
                      <a:pt x="2780150" y="966847"/>
                      <a:pt x="2792850" y="989072"/>
                    </a:cubicBezTo>
                    <a:cubicBezTo>
                      <a:pt x="2805550" y="1011297"/>
                      <a:pt x="2846825" y="1018176"/>
                      <a:pt x="2869050" y="1008122"/>
                    </a:cubicBezTo>
                    <a:cubicBezTo>
                      <a:pt x="2891275" y="998068"/>
                      <a:pt x="2926200" y="928747"/>
                      <a:pt x="2926200" y="928747"/>
                    </a:cubicBezTo>
                    <a:cubicBezTo>
                      <a:pt x="2946308" y="900701"/>
                      <a:pt x="2970121" y="866305"/>
                      <a:pt x="2989700" y="839847"/>
                    </a:cubicBezTo>
                    <a:cubicBezTo>
                      <a:pt x="3009279" y="813389"/>
                      <a:pt x="3019863" y="777934"/>
                      <a:pt x="3043675" y="769997"/>
                    </a:cubicBezTo>
                    <a:cubicBezTo>
                      <a:pt x="3067488" y="762059"/>
                      <a:pt x="3110350" y="786401"/>
                      <a:pt x="3132575" y="792222"/>
                    </a:cubicBezTo>
                    <a:cubicBezTo>
                      <a:pt x="3154800" y="798043"/>
                      <a:pt x="3156388" y="816034"/>
                      <a:pt x="3177025" y="804922"/>
                    </a:cubicBezTo>
                    <a:cubicBezTo>
                      <a:pt x="3197662" y="793810"/>
                      <a:pt x="3236821" y="740364"/>
                      <a:pt x="3256400" y="725547"/>
                    </a:cubicBezTo>
                    <a:cubicBezTo>
                      <a:pt x="3275979" y="710730"/>
                      <a:pt x="3263808" y="733484"/>
                      <a:pt x="3294500" y="716022"/>
                    </a:cubicBezTo>
                    <a:cubicBezTo>
                      <a:pt x="3325192" y="698559"/>
                      <a:pt x="3393983" y="628180"/>
                      <a:pt x="3440550" y="620772"/>
                    </a:cubicBezTo>
                    <a:cubicBezTo>
                      <a:pt x="3487117" y="613364"/>
                      <a:pt x="3525217" y="646172"/>
                      <a:pt x="3573900" y="671572"/>
                    </a:cubicBezTo>
                    <a:cubicBezTo>
                      <a:pt x="3622583" y="696972"/>
                      <a:pt x="3682908" y="744597"/>
                      <a:pt x="3732650" y="773172"/>
                    </a:cubicBezTo>
                    <a:cubicBezTo>
                      <a:pt x="3782392" y="801747"/>
                      <a:pt x="3831075" y="834026"/>
                      <a:pt x="3872350" y="843022"/>
                    </a:cubicBezTo>
                    <a:cubicBezTo>
                      <a:pt x="3913625" y="852018"/>
                      <a:pt x="3968658" y="854664"/>
                      <a:pt x="3980300" y="827147"/>
                    </a:cubicBezTo>
                    <a:cubicBezTo>
                      <a:pt x="3991942" y="799630"/>
                      <a:pt x="3936379" y="721314"/>
                      <a:pt x="3942200" y="677922"/>
                    </a:cubicBezTo>
                    <a:cubicBezTo>
                      <a:pt x="3948021" y="634530"/>
                      <a:pt x="3993529" y="611247"/>
                      <a:pt x="4015225" y="566797"/>
                    </a:cubicBezTo>
                    <a:cubicBezTo>
                      <a:pt x="4036921" y="522347"/>
                      <a:pt x="4055442" y="456201"/>
                      <a:pt x="4072375" y="411222"/>
                    </a:cubicBezTo>
                    <a:cubicBezTo>
                      <a:pt x="4089308" y="366243"/>
                      <a:pt x="4106771" y="326555"/>
                      <a:pt x="4116825" y="296922"/>
                    </a:cubicBezTo>
                    <a:cubicBezTo>
                      <a:pt x="4126879" y="267289"/>
                      <a:pt x="4123175" y="254059"/>
                      <a:pt x="4132700" y="233422"/>
                    </a:cubicBezTo>
                    <a:cubicBezTo>
                      <a:pt x="4142225" y="212785"/>
                      <a:pt x="4156513" y="189501"/>
                      <a:pt x="4173975" y="173097"/>
                    </a:cubicBezTo>
                    <a:cubicBezTo>
                      <a:pt x="4191438" y="156693"/>
                      <a:pt x="4228479" y="142405"/>
                      <a:pt x="4237475" y="134997"/>
                    </a:cubicBezTo>
                    <a:cubicBezTo>
                      <a:pt x="4246471" y="127589"/>
                      <a:pt x="4222129" y="-160807"/>
                      <a:pt x="4227950" y="128647"/>
                    </a:cubicBezTo>
                    <a:cubicBezTo>
                      <a:pt x="4233771" y="418101"/>
                      <a:pt x="4244883" y="1470085"/>
                      <a:pt x="4240650" y="1754247"/>
                    </a:cubicBezTo>
                    <a:cubicBezTo>
                      <a:pt x="4236417" y="2038409"/>
                      <a:pt x="4249117" y="1772239"/>
                      <a:pt x="4221600" y="1751072"/>
                    </a:cubicBezTo>
                    <a:cubicBezTo>
                      <a:pt x="4194083" y="1729905"/>
                      <a:pt x="4136933" y="1671168"/>
                      <a:pt x="4075550" y="1627247"/>
                    </a:cubicBezTo>
                    <a:cubicBezTo>
                      <a:pt x="4014167" y="1583326"/>
                      <a:pt x="3913096" y="1520355"/>
                      <a:pt x="3853300" y="1487547"/>
                    </a:cubicBezTo>
                    <a:cubicBezTo>
                      <a:pt x="3793504" y="1454739"/>
                      <a:pt x="3765458" y="1441509"/>
                      <a:pt x="3716775" y="1430397"/>
                    </a:cubicBezTo>
                    <a:cubicBezTo>
                      <a:pt x="3668092" y="1419285"/>
                      <a:pt x="3614117" y="1410818"/>
                      <a:pt x="3561200" y="1420872"/>
                    </a:cubicBezTo>
                    <a:cubicBezTo>
                      <a:pt x="3508283" y="1430926"/>
                      <a:pt x="3446371" y="1464264"/>
                      <a:pt x="3399275" y="1490722"/>
                    </a:cubicBezTo>
                    <a:cubicBezTo>
                      <a:pt x="3352179" y="1517180"/>
                      <a:pt x="3278625" y="1579622"/>
                      <a:pt x="3278625" y="1579622"/>
                    </a:cubicBezTo>
                    <a:cubicBezTo>
                      <a:pt x="3237350" y="1609784"/>
                      <a:pt x="3188667" y="1646297"/>
                      <a:pt x="3151625" y="1671697"/>
                    </a:cubicBezTo>
                    <a:cubicBezTo>
                      <a:pt x="3114583" y="1697097"/>
                      <a:pt x="3084950" y="1727260"/>
                      <a:pt x="3056375" y="1732022"/>
                    </a:cubicBezTo>
                    <a:cubicBezTo>
                      <a:pt x="3027800" y="1736784"/>
                      <a:pt x="3009808" y="1708209"/>
                      <a:pt x="2980175" y="1700272"/>
                    </a:cubicBezTo>
                    <a:cubicBezTo>
                      <a:pt x="2950542" y="1692335"/>
                      <a:pt x="2926729" y="1668522"/>
                      <a:pt x="2878575" y="1684397"/>
                    </a:cubicBezTo>
                    <a:cubicBezTo>
                      <a:pt x="2830421" y="1700272"/>
                      <a:pt x="2745754" y="1758480"/>
                      <a:pt x="2691250" y="1795522"/>
                    </a:cubicBezTo>
                    <a:cubicBezTo>
                      <a:pt x="2636746" y="1832564"/>
                      <a:pt x="2603938" y="1879660"/>
                      <a:pt x="2551550" y="1906647"/>
                    </a:cubicBezTo>
                    <a:cubicBezTo>
                      <a:pt x="2499163" y="1933635"/>
                      <a:pt x="2436192" y="1943160"/>
                      <a:pt x="2376925" y="1957447"/>
                    </a:cubicBezTo>
                    <a:cubicBezTo>
                      <a:pt x="2317658" y="1971734"/>
                      <a:pt x="2254687" y="1988139"/>
                      <a:pt x="2195950" y="1992372"/>
                    </a:cubicBezTo>
                    <a:cubicBezTo>
                      <a:pt x="2137213" y="1996605"/>
                      <a:pt x="2076358" y="1980201"/>
                      <a:pt x="2024500" y="1982847"/>
                    </a:cubicBezTo>
                    <a:cubicBezTo>
                      <a:pt x="1972642" y="1985493"/>
                      <a:pt x="1918667" y="1991314"/>
                      <a:pt x="1884800" y="2008247"/>
                    </a:cubicBezTo>
                    <a:cubicBezTo>
                      <a:pt x="1850933" y="2025180"/>
                      <a:pt x="1846700" y="2062222"/>
                      <a:pt x="1821300" y="2084447"/>
                    </a:cubicBezTo>
                    <a:cubicBezTo>
                      <a:pt x="1795900" y="2106672"/>
                      <a:pt x="1782671" y="2135247"/>
                      <a:pt x="1732400" y="2141597"/>
                    </a:cubicBezTo>
                    <a:cubicBezTo>
                      <a:pt x="1682129" y="2147947"/>
                      <a:pt x="1574708" y="2133130"/>
                      <a:pt x="1519675" y="2122547"/>
                    </a:cubicBezTo>
                    <a:cubicBezTo>
                      <a:pt x="1464642" y="2111964"/>
                      <a:pt x="1448767" y="2089739"/>
                      <a:pt x="1402200" y="2078097"/>
                    </a:cubicBezTo>
                    <a:cubicBezTo>
                      <a:pt x="1355633" y="2066455"/>
                      <a:pt x="1304833" y="2061693"/>
                      <a:pt x="1240275" y="2052697"/>
                    </a:cubicBezTo>
                    <a:cubicBezTo>
                      <a:pt x="1175717" y="2043701"/>
                      <a:pt x="1076233" y="2014068"/>
                      <a:pt x="1014850" y="2024122"/>
                    </a:cubicBezTo>
                    <a:cubicBezTo>
                      <a:pt x="953467" y="2034176"/>
                      <a:pt x="913250" y="2082330"/>
                      <a:pt x="871975" y="2113022"/>
                    </a:cubicBezTo>
                    <a:cubicBezTo>
                      <a:pt x="830700" y="2143714"/>
                      <a:pt x="796304" y="2189222"/>
                      <a:pt x="767200" y="2208272"/>
                    </a:cubicBezTo>
                    <a:cubicBezTo>
                      <a:pt x="738096" y="2227322"/>
                      <a:pt x="725396" y="2221501"/>
                      <a:pt x="697350" y="2227322"/>
                    </a:cubicBezTo>
                    <a:cubicBezTo>
                      <a:pt x="669304" y="2233143"/>
                      <a:pt x="635967" y="2234201"/>
                      <a:pt x="598925" y="2243197"/>
                    </a:cubicBezTo>
                    <a:cubicBezTo>
                      <a:pt x="561883" y="2252193"/>
                      <a:pt x="510554" y="2265951"/>
                      <a:pt x="475100" y="2281297"/>
                    </a:cubicBezTo>
                    <a:cubicBezTo>
                      <a:pt x="439646" y="2296643"/>
                      <a:pt x="415833" y="2309343"/>
                      <a:pt x="386200" y="2335272"/>
                    </a:cubicBezTo>
                    <a:cubicBezTo>
                      <a:pt x="356567" y="2361201"/>
                      <a:pt x="323229" y="2410414"/>
                      <a:pt x="297300" y="2436872"/>
                    </a:cubicBezTo>
                    <a:cubicBezTo>
                      <a:pt x="271371" y="2463330"/>
                      <a:pt x="261317" y="2542705"/>
                      <a:pt x="230625" y="2494022"/>
                    </a:cubicBezTo>
                    <a:cubicBezTo>
                      <a:pt x="199933" y="2445339"/>
                      <a:pt x="143312" y="2237905"/>
                      <a:pt x="113150" y="2144772"/>
                    </a:cubicBezTo>
                    <a:cubicBezTo>
                      <a:pt x="82988" y="2051639"/>
                      <a:pt x="66054" y="2004543"/>
                      <a:pt x="49650" y="1935222"/>
                    </a:cubicBezTo>
                    <a:cubicBezTo>
                      <a:pt x="33246" y="1865901"/>
                      <a:pt x="-15967" y="1750014"/>
                      <a:pt x="5200" y="1681222"/>
                    </a:cubicBezTo>
                    <a:close/>
                  </a:path>
                </a:pathLst>
              </a:custGeom>
              <a:solidFill>
                <a:srgbClr val="D7B7B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C6900A2-7CD4-4F13-B287-5EF86CA95812}"/>
                  </a:ext>
                </a:extLst>
              </p:cNvPr>
              <p:cNvSpPr/>
              <p:nvPr/>
            </p:nvSpPr>
            <p:spPr>
              <a:xfrm>
                <a:off x="5581749" y="4613061"/>
                <a:ext cx="4026366" cy="1132261"/>
              </a:xfrm>
              <a:custGeom>
                <a:avLst/>
                <a:gdLst>
                  <a:gd name="connsiteX0" fmla="*/ 9426 w 4026366"/>
                  <a:gd name="connsiteY0" fmla="*/ 1051139 h 1132261"/>
                  <a:gd name="connsiteX1" fmla="*/ 187226 w 4026366"/>
                  <a:gd name="connsiteY1" fmla="*/ 851114 h 1132261"/>
                  <a:gd name="connsiteX2" fmla="*/ 466626 w 4026366"/>
                  <a:gd name="connsiteY2" fmla="*/ 860639 h 1132261"/>
                  <a:gd name="connsiteX3" fmla="*/ 809526 w 4026366"/>
                  <a:gd name="connsiteY3" fmla="*/ 822539 h 1132261"/>
                  <a:gd name="connsiteX4" fmla="*/ 1079401 w 4026366"/>
                  <a:gd name="connsiteY4" fmla="*/ 651089 h 1132261"/>
                  <a:gd name="connsiteX5" fmla="*/ 1212751 w 4026366"/>
                  <a:gd name="connsiteY5" fmla="*/ 552664 h 1132261"/>
                  <a:gd name="connsiteX6" fmla="*/ 1365151 w 4026366"/>
                  <a:gd name="connsiteY6" fmla="*/ 527264 h 1132261"/>
                  <a:gd name="connsiteX7" fmla="*/ 1571526 w 4026366"/>
                  <a:gd name="connsiteY7" fmla="*/ 647914 h 1132261"/>
                  <a:gd name="connsiteX8" fmla="*/ 1911251 w 4026366"/>
                  <a:gd name="connsiteY8" fmla="*/ 663789 h 1132261"/>
                  <a:gd name="connsiteX9" fmla="*/ 2327176 w 4026366"/>
                  <a:gd name="connsiteY9" fmla="*/ 422489 h 1132261"/>
                  <a:gd name="connsiteX10" fmla="*/ 2641501 w 4026366"/>
                  <a:gd name="connsiteY10" fmla="*/ 219289 h 1132261"/>
                  <a:gd name="connsiteX11" fmla="*/ 2758976 w 4026366"/>
                  <a:gd name="connsiteY11" fmla="*/ 162139 h 1132261"/>
                  <a:gd name="connsiteX12" fmla="*/ 2847876 w 4026366"/>
                  <a:gd name="connsiteY12" fmla="*/ 228814 h 1132261"/>
                  <a:gd name="connsiteX13" fmla="*/ 2866926 w 4026366"/>
                  <a:gd name="connsiteY13" fmla="*/ 327239 h 1132261"/>
                  <a:gd name="connsiteX14" fmla="*/ 3012976 w 4026366"/>
                  <a:gd name="connsiteY14" fmla="*/ 146264 h 1132261"/>
                  <a:gd name="connsiteX15" fmla="*/ 3168551 w 4026366"/>
                  <a:gd name="connsiteY15" fmla="*/ 114514 h 1132261"/>
                  <a:gd name="connsiteX16" fmla="*/ 3308251 w 4026366"/>
                  <a:gd name="connsiteY16" fmla="*/ 60539 h 1132261"/>
                  <a:gd name="connsiteX17" fmla="*/ 3355876 w 4026366"/>
                  <a:gd name="connsiteY17" fmla="*/ 28789 h 1132261"/>
                  <a:gd name="connsiteX18" fmla="*/ 3486051 w 4026366"/>
                  <a:gd name="connsiteY18" fmla="*/ 3389 h 1132261"/>
                  <a:gd name="connsiteX19" fmla="*/ 3641626 w 4026366"/>
                  <a:gd name="connsiteY19" fmla="*/ 108164 h 1132261"/>
                  <a:gd name="connsiteX20" fmla="*/ 3822601 w 4026366"/>
                  <a:gd name="connsiteY20" fmla="*/ 171664 h 1132261"/>
                  <a:gd name="connsiteX21" fmla="*/ 3955951 w 4026366"/>
                  <a:gd name="connsiteY21" fmla="*/ 66889 h 1132261"/>
                  <a:gd name="connsiteX22" fmla="*/ 3990876 w 4026366"/>
                  <a:gd name="connsiteY22" fmla="*/ 51014 h 1132261"/>
                  <a:gd name="connsiteX23" fmla="*/ 3994051 w 4026366"/>
                  <a:gd name="connsiteY23" fmla="*/ 92289 h 1132261"/>
                  <a:gd name="connsiteX24" fmla="*/ 4016276 w 4026366"/>
                  <a:gd name="connsiteY24" fmla="*/ 174839 h 1132261"/>
                  <a:gd name="connsiteX25" fmla="*/ 4019451 w 4026366"/>
                  <a:gd name="connsiteY25" fmla="*/ 212939 h 1132261"/>
                  <a:gd name="connsiteX26" fmla="*/ 4025801 w 4026366"/>
                  <a:gd name="connsiteY26" fmla="*/ 254214 h 1132261"/>
                  <a:gd name="connsiteX27" fmla="*/ 4003576 w 4026366"/>
                  <a:gd name="connsiteY27" fmla="*/ 289139 h 1132261"/>
                  <a:gd name="connsiteX28" fmla="*/ 3936901 w 4026366"/>
                  <a:gd name="connsiteY28" fmla="*/ 295489 h 1132261"/>
                  <a:gd name="connsiteX29" fmla="*/ 3857526 w 4026366"/>
                  <a:gd name="connsiteY29" fmla="*/ 276439 h 1132261"/>
                  <a:gd name="connsiteX30" fmla="*/ 3778151 w 4026366"/>
                  <a:gd name="connsiteY30" fmla="*/ 241514 h 1132261"/>
                  <a:gd name="connsiteX31" fmla="*/ 3711476 w 4026366"/>
                  <a:gd name="connsiteY31" fmla="*/ 193889 h 1132261"/>
                  <a:gd name="connsiteX32" fmla="*/ 3651151 w 4026366"/>
                  <a:gd name="connsiteY32" fmla="*/ 155789 h 1132261"/>
                  <a:gd name="connsiteX33" fmla="*/ 3565426 w 4026366"/>
                  <a:gd name="connsiteY33" fmla="*/ 111339 h 1132261"/>
                  <a:gd name="connsiteX34" fmla="*/ 3508276 w 4026366"/>
                  <a:gd name="connsiteY34" fmla="*/ 70064 h 1132261"/>
                  <a:gd name="connsiteX35" fmla="*/ 3435251 w 4026366"/>
                  <a:gd name="connsiteY35" fmla="*/ 73239 h 1132261"/>
                  <a:gd name="connsiteX36" fmla="*/ 3400326 w 4026366"/>
                  <a:gd name="connsiteY36" fmla="*/ 111339 h 1132261"/>
                  <a:gd name="connsiteX37" fmla="*/ 3333651 w 4026366"/>
                  <a:gd name="connsiteY37" fmla="*/ 155789 h 1132261"/>
                  <a:gd name="connsiteX38" fmla="*/ 3308251 w 4026366"/>
                  <a:gd name="connsiteY38" fmla="*/ 168489 h 1132261"/>
                  <a:gd name="connsiteX39" fmla="*/ 3254276 w 4026366"/>
                  <a:gd name="connsiteY39" fmla="*/ 212939 h 1132261"/>
                  <a:gd name="connsiteX40" fmla="*/ 3206651 w 4026366"/>
                  <a:gd name="connsiteY40" fmla="*/ 251039 h 1132261"/>
                  <a:gd name="connsiteX41" fmla="*/ 3168551 w 4026366"/>
                  <a:gd name="connsiteY41" fmla="*/ 254214 h 1132261"/>
                  <a:gd name="connsiteX42" fmla="*/ 3133626 w 4026366"/>
                  <a:gd name="connsiteY42" fmla="*/ 231989 h 1132261"/>
                  <a:gd name="connsiteX43" fmla="*/ 3101876 w 4026366"/>
                  <a:gd name="connsiteY43" fmla="*/ 219289 h 1132261"/>
                  <a:gd name="connsiteX44" fmla="*/ 3070126 w 4026366"/>
                  <a:gd name="connsiteY44" fmla="*/ 216114 h 1132261"/>
                  <a:gd name="connsiteX45" fmla="*/ 3028851 w 4026366"/>
                  <a:gd name="connsiteY45" fmla="*/ 276439 h 1132261"/>
                  <a:gd name="connsiteX46" fmla="*/ 2962176 w 4026366"/>
                  <a:gd name="connsiteY46" fmla="*/ 368514 h 1132261"/>
                  <a:gd name="connsiteX47" fmla="*/ 2920901 w 4026366"/>
                  <a:gd name="connsiteY47" fmla="*/ 441539 h 1132261"/>
                  <a:gd name="connsiteX48" fmla="*/ 2832001 w 4026366"/>
                  <a:gd name="connsiteY48" fmla="*/ 463764 h 1132261"/>
                  <a:gd name="connsiteX49" fmla="*/ 2803426 w 4026366"/>
                  <a:gd name="connsiteY49" fmla="*/ 438364 h 1132261"/>
                  <a:gd name="connsiteX50" fmla="*/ 2781201 w 4026366"/>
                  <a:gd name="connsiteY50" fmla="*/ 358989 h 1132261"/>
                  <a:gd name="connsiteX51" fmla="*/ 2781201 w 4026366"/>
                  <a:gd name="connsiteY51" fmla="*/ 305014 h 1132261"/>
                  <a:gd name="connsiteX52" fmla="*/ 2771676 w 4026366"/>
                  <a:gd name="connsiteY52" fmla="*/ 251039 h 1132261"/>
                  <a:gd name="connsiteX53" fmla="*/ 2724051 w 4026366"/>
                  <a:gd name="connsiteY53" fmla="*/ 263739 h 1132261"/>
                  <a:gd name="connsiteX54" fmla="*/ 2641501 w 4026366"/>
                  <a:gd name="connsiteY54" fmla="*/ 324064 h 1132261"/>
                  <a:gd name="connsiteX55" fmla="*/ 2543076 w 4026366"/>
                  <a:gd name="connsiteY55" fmla="*/ 406614 h 1132261"/>
                  <a:gd name="connsiteX56" fmla="*/ 2457351 w 4026366"/>
                  <a:gd name="connsiteY56" fmla="*/ 466939 h 1132261"/>
                  <a:gd name="connsiteX57" fmla="*/ 2320826 w 4026366"/>
                  <a:gd name="connsiteY57" fmla="*/ 527264 h 1132261"/>
                  <a:gd name="connsiteX58" fmla="*/ 2203351 w 4026366"/>
                  <a:gd name="connsiteY58" fmla="*/ 616164 h 1132261"/>
                  <a:gd name="connsiteX59" fmla="*/ 2054126 w 4026366"/>
                  <a:gd name="connsiteY59" fmla="*/ 682839 h 1132261"/>
                  <a:gd name="connsiteX60" fmla="*/ 1943001 w 4026366"/>
                  <a:gd name="connsiteY60" fmla="*/ 743164 h 1132261"/>
                  <a:gd name="connsiteX61" fmla="*/ 1777901 w 4026366"/>
                  <a:gd name="connsiteY61" fmla="*/ 765389 h 1132261"/>
                  <a:gd name="connsiteX62" fmla="*/ 1660426 w 4026366"/>
                  <a:gd name="connsiteY62" fmla="*/ 762214 h 1132261"/>
                  <a:gd name="connsiteX63" fmla="*/ 1558826 w 4026366"/>
                  <a:gd name="connsiteY63" fmla="*/ 739989 h 1132261"/>
                  <a:gd name="connsiteX64" fmla="*/ 1473101 w 4026366"/>
                  <a:gd name="connsiteY64" fmla="*/ 679664 h 1132261"/>
                  <a:gd name="connsiteX65" fmla="*/ 1365151 w 4026366"/>
                  <a:gd name="connsiteY65" fmla="*/ 628864 h 1132261"/>
                  <a:gd name="connsiteX66" fmla="*/ 1295301 w 4026366"/>
                  <a:gd name="connsiteY66" fmla="*/ 616164 h 1132261"/>
                  <a:gd name="connsiteX67" fmla="*/ 1234976 w 4026366"/>
                  <a:gd name="connsiteY67" fmla="*/ 625689 h 1132261"/>
                  <a:gd name="connsiteX68" fmla="*/ 1161951 w 4026366"/>
                  <a:gd name="connsiteY68" fmla="*/ 698714 h 1132261"/>
                  <a:gd name="connsiteX69" fmla="*/ 1069876 w 4026366"/>
                  <a:gd name="connsiteY69" fmla="*/ 781264 h 1132261"/>
                  <a:gd name="connsiteX70" fmla="*/ 917476 w 4026366"/>
                  <a:gd name="connsiteY70" fmla="*/ 870164 h 1132261"/>
                  <a:gd name="connsiteX71" fmla="*/ 834926 w 4026366"/>
                  <a:gd name="connsiteY71" fmla="*/ 895564 h 1132261"/>
                  <a:gd name="connsiteX72" fmla="*/ 701576 w 4026366"/>
                  <a:gd name="connsiteY72" fmla="*/ 924139 h 1132261"/>
                  <a:gd name="connsiteX73" fmla="*/ 517426 w 4026366"/>
                  <a:gd name="connsiteY73" fmla="*/ 936839 h 1132261"/>
                  <a:gd name="connsiteX74" fmla="*/ 371376 w 4026366"/>
                  <a:gd name="connsiteY74" fmla="*/ 927314 h 1132261"/>
                  <a:gd name="connsiteX75" fmla="*/ 234851 w 4026366"/>
                  <a:gd name="connsiteY75" fmla="*/ 955889 h 1132261"/>
                  <a:gd name="connsiteX76" fmla="*/ 117376 w 4026366"/>
                  <a:gd name="connsiteY76" fmla="*/ 1022564 h 1132261"/>
                  <a:gd name="connsiteX77" fmla="*/ 57051 w 4026366"/>
                  <a:gd name="connsiteY77" fmla="*/ 1082889 h 1132261"/>
                  <a:gd name="connsiteX78" fmla="*/ 25301 w 4026366"/>
                  <a:gd name="connsiteY78" fmla="*/ 1130514 h 1132261"/>
                  <a:gd name="connsiteX79" fmla="*/ 9426 w 4026366"/>
                  <a:gd name="connsiteY79" fmla="*/ 1051139 h 1132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4026366" h="1132261">
                    <a:moveTo>
                      <a:pt x="9426" y="1051139"/>
                    </a:moveTo>
                    <a:cubicBezTo>
                      <a:pt x="36413" y="1004572"/>
                      <a:pt x="111026" y="882864"/>
                      <a:pt x="187226" y="851114"/>
                    </a:cubicBezTo>
                    <a:cubicBezTo>
                      <a:pt x="263426" y="819364"/>
                      <a:pt x="362909" y="865401"/>
                      <a:pt x="466626" y="860639"/>
                    </a:cubicBezTo>
                    <a:cubicBezTo>
                      <a:pt x="570343" y="855876"/>
                      <a:pt x="707397" y="857464"/>
                      <a:pt x="809526" y="822539"/>
                    </a:cubicBezTo>
                    <a:cubicBezTo>
                      <a:pt x="911655" y="787614"/>
                      <a:pt x="1012197" y="696068"/>
                      <a:pt x="1079401" y="651089"/>
                    </a:cubicBezTo>
                    <a:cubicBezTo>
                      <a:pt x="1146605" y="606110"/>
                      <a:pt x="1165126" y="573301"/>
                      <a:pt x="1212751" y="552664"/>
                    </a:cubicBezTo>
                    <a:cubicBezTo>
                      <a:pt x="1260376" y="532026"/>
                      <a:pt x="1305355" y="511389"/>
                      <a:pt x="1365151" y="527264"/>
                    </a:cubicBezTo>
                    <a:cubicBezTo>
                      <a:pt x="1424947" y="543139"/>
                      <a:pt x="1480509" y="625160"/>
                      <a:pt x="1571526" y="647914"/>
                    </a:cubicBezTo>
                    <a:cubicBezTo>
                      <a:pt x="1662543" y="670668"/>
                      <a:pt x="1785309" y="701360"/>
                      <a:pt x="1911251" y="663789"/>
                    </a:cubicBezTo>
                    <a:cubicBezTo>
                      <a:pt x="2037193" y="626218"/>
                      <a:pt x="2205468" y="496572"/>
                      <a:pt x="2327176" y="422489"/>
                    </a:cubicBezTo>
                    <a:cubicBezTo>
                      <a:pt x="2448884" y="348406"/>
                      <a:pt x="2569534" y="262681"/>
                      <a:pt x="2641501" y="219289"/>
                    </a:cubicBezTo>
                    <a:cubicBezTo>
                      <a:pt x="2713468" y="175897"/>
                      <a:pt x="2724580" y="160551"/>
                      <a:pt x="2758976" y="162139"/>
                    </a:cubicBezTo>
                    <a:cubicBezTo>
                      <a:pt x="2793372" y="163726"/>
                      <a:pt x="2829884" y="201297"/>
                      <a:pt x="2847876" y="228814"/>
                    </a:cubicBezTo>
                    <a:cubicBezTo>
                      <a:pt x="2865868" y="256331"/>
                      <a:pt x="2839409" y="340997"/>
                      <a:pt x="2866926" y="327239"/>
                    </a:cubicBezTo>
                    <a:cubicBezTo>
                      <a:pt x="2894443" y="313481"/>
                      <a:pt x="2962705" y="181718"/>
                      <a:pt x="3012976" y="146264"/>
                    </a:cubicBezTo>
                    <a:cubicBezTo>
                      <a:pt x="3063247" y="110810"/>
                      <a:pt x="3119339" y="128801"/>
                      <a:pt x="3168551" y="114514"/>
                    </a:cubicBezTo>
                    <a:cubicBezTo>
                      <a:pt x="3217764" y="100226"/>
                      <a:pt x="3277030" y="74826"/>
                      <a:pt x="3308251" y="60539"/>
                    </a:cubicBezTo>
                    <a:cubicBezTo>
                      <a:pt x="3339472" y="46251"/>
                      <a:pt x="3326243" y="38314"/>
                      <a:pt x="3355876" y="28789"/>
                    </a:cubicBezTo>
                    <a:cubicBezTo>
                      <a:pt x="3385509" y="19264"/>
                      <a:pt x="3438426" y="-9840"/>
                      <a:pt x="3486051" y="3389"/>
                    </a:cubicBezTo>
                    <a:cubicBezTo>
                      <a:pt x="3533676" y="16618"/>
                      <a:pt x="3585535" y="80118"/>
                      <a:pt x="3641626" y="108164"/>
                    </a:cubicBezTo>
                    <a:cubicBezTo>
                      <a:pt x="3697717" y="136210"/>
                      <a:pt x="3770214" y="178543"/>
                      <a:pt x="3822601" y="171664"/>
                    </a:cubicBezTo>
                    <a:cubicBezTo>
                      <a:pt x="3874989" y="164785"/>
                      <a:pt x="3927905" y="86997"/>
                      <a:pt x="3955951" y="66889"/>
                    </a:cubicBezTo>
                    <a:cubicBezTo>
                      <a:pt x="3983997" y="46781"/>
                      <a:pt x="3984526" y="46781"/>
                      <a:pt x="3990876" y="51014"/>
                    </a:cubicBezTo>
                    <a:cubicBezTo>
                      <a:pt x="3997226" y="55247"/>
                      <a:pt x="3989818" y="71652"/>
                      <a:pt x="3994051" y="92289"/>
                    </a:cubicBezTo>
                    <a:cubicBezTo>
                      <a:pt x="3998284" y="112926"/>
                      <a:pt x="4012043" y="154731"/>
                      <a:pt x="4016276" y="174839"/>
                    </a:cubicBezTo>
                    <a:cubicBezTo>
                      <a:pt x="4020509" y="194947"/>
                      <a:pt x="4017864" y="199710"/>
                      <a:pt x="4019451" y="212939"/>
                    </a:cubicBezTo>
                    <a:cubicBezTo>
                      <a:pt x="4021038" y="226168"/>
                      <a:pt x="4028447" y="241514"/>
                      <a:pt x="4025801" y="254214"/>
                    </a:cubicBezTo>
                    <a:cubicBezTo>
                      <a:pt x="4023155" y="266914"/>
                      <a:pt x="4018393" y="282260"/>
                      <a:pt x="4003576" y="289139"/>
                    </a:cubicBezTo>
                    <a:cubicBezTo>
                      <a:pt x="3988759" y="296018"/>
                      <a:pt x="3961243" y="297606"/>
                      <a:pt x="3936901" y="295489"/>
                    </a:cubicBezTo>
                    <a:cubicBezTo>
                      <a:pt x="3912559" y="293372"/>
                      <a:pt x="3883984" y="285435"/>
                      <a:pt x="3857526" y="276439"/>
                    </a:cubicBezTo>
                    <a:cubicBezTo>
                      <a:pt x="3831068" y="267443"/>
                      <a:pt x="3802493" y="255272"/>
                      <a:pt x="3778151" y="241514"/>
                    </a:cubicBezTo>
                    <a:cubicBezTo>
                      <a:pt x="3753809" y="227756"/>
                      <a:pt x="3732643" y="208176"/>
                      <a:pt x="3711476" y="193889"/>
                    </a:cubicBezTo>
                    <a:cubicBezTo>
                      <a:pt x="3690309" y="179601"/>
                      <a:pt x="3675493" y="169547"/>
                      <a:pt x="3651151" y="155789"/>
                    </a:cubicBezTo>
                    <a:cubicBezTo>
                      <a:pt x="3626809" y="142031"/>
                      <a:pt x="3589238" y="125626"/>
                      <a:pt x="3565426" y="111339"/>
                    </a:cubicBezTo>
                    <a:cubicBezTo>
                      <a:pt x="3541614" y="97052"/>
                      <a:pt x="3529972" y="76414"/>
                      <a:pt x="3508276" y="70064"/>
                    </a:cubicBezTo>
                    <a:cubicBezTo>
                      <a:pt x="3486580" y="63714"/>
                      <a:pt x="3453243" y="66360"/>
                      <a:pt x="3435251" y="73239"/>
                    </a:cubicBezTo>
                    <a:cubicBezTo>
                      <a:pt x="3417259" y="80118"/>
                      <a:pt x="3417259" y="97581"/>
                      <a:pt x="3400326" y="111339"/>
                    </a:cubicBezTo>
                    <a:cubicBezTo>
                      <a:pt x="3383393" y="125097"/>
                      <a:pt x="3348997" y="146264"/>
                      <a:pt x="3333651" y="155789"/>
                    </a:cubicBezTo>
                    <a:cubicBezTo>
                      <a:pt x="3318305" y="165314"/>
                      <a:pt x="3321480" y="158964"/>
                      <a:pt x="3308251" y="168489"/>
                    </a:cubicBezTo>
                    <a:cubicBezTo>
                      <a:pt x="3295022" y="178014"/>
                      <a:pt x="3271209" y="199181"/>
                      <a:pt x="3254276" y="212939"/>
                    </a:cubicBezTo>
                    <a:cubicBezTo>
                      <a:pt x="3237343" y="226697"/>
                      <a:pt x="3220939" y="244160"/>
                      <a:pt x="3206651" y="251039"/>
                    </a:cubicBezTo>
                    <a:cubicBezTo>
                      <a:pt x="3192364" y="257918"/>
                      <a:pt x="3180722" y="257389"/>
                      <a:pt x="3168551" y="254214"/>
                    </a:cubicBezTo>
                    <a:cubicBezTo>
                      <a:pt x="3156380" y="251039"/>
                      <a:pt x="3144738" y="237810"/>
                      <a:pt x="3133626" y="231989"/>
                    </a:cubicBezTo>
                    <a:cubicBezTo>
                      <a:pt x="3122514" y="226168"/>
                      <a:pt x="3112459" y="221935"/>
                      <a:pt x="3101876" y="219289"/>
                    </a:cubicBezTo>
                    <a:cubicBezTo>
                      <a:pt x="3091293" y="216643"/>
                      <a:pt x="3082297" y="206589"/>
                      <a:pt x="3070126" y="216114"/>
                    </a:cubicBezTo>
                    <a:cubicBezTo>
                      <a:pt x="3057955" y="225639"/>
                      <a:pt x="3046843" y="251039"/>
                      <a:pt x="3028851" y="276439"/>
                    </a:cubicBezTo>
                    <a:cubicBezTo>
                      <a:pt x="3010859" y="301839"/>
                      <a:pt x="2980168" y="340997"/>
                      <a:pt x="2962176" y="368514"/>
                    </a:cubicBezTo>
                    <a:cubicBezTo>
                      <a:pt x="2944184" y="396031"/>
                      <a:pt x="2942597" y="425664"/>
                      <a:pt x="2920901" y="441539"/>
                    </a:cubicBezTo>
                    <a:cubicBezTo>
                      <a:pt x="2899205" y="457414"/>
                      <a:pt x="2851580" y="464293"/>
                      <a:pt x="2832001" y="463764"/>
                    </a:cubicBezTo>
                    <a:cubicBezTo>
                      <a:pt x="2812422" y="463235"/>
                      <a:pt x="2811893" y="455826"/>
                      <a:pt x="2803426" y="438364"/>
                    </a:cubicBezTo>
                    <a:cubicBezTo>
                      <a:pt x="2794959" y="420902"/>
                      <a:pt x="2784905" y="381214"/>
                      <a:pt x="2781201" y="358989"/>
                    </a:cubicBezTo>
                    <a:cubicBezTo>
                      <a:pt x="2777497" y="336764"/>
                      <a:pt x="2782789" y="323006"/>
                      <a:pt x="2781201" y="305014"/>
                    </a:cubicBezTo>
                    <a:cubicBezTo>
                      <a:pt x="2779614" y="287022"/>
                      <a:pt x="2781201" y="257918"/>
                      <a:pt x="2771676" y="251039"/>
                    </a:cubicBezTo>
                    <a:cubicBezTo>
                      <a:pt x="2762151" y="244160"/>
                      <a:pt x="2745747" y="251568"/>
                      <a:pt x="2724051" y="263739"/>
                    </a:cubicBezTo>
                    <a:cubicBezTo>
                      <a:pt x="2702355" y="275910"/>
                      <a:pt x="2671663" y="300252"/>
                      <a:pt x="2641501" y="324064"/>
                    </a:cubicBezTo>
                    <a:cubicBezTo>
                      <a:pt x="2611339" y="347876"/>
                      <a:pt x="2573768" y="382802"/>
                      <a:pt x="2543076" y="406614"/>
                    </a:cubicBezTo>
                    <a:cubicBezTo>
                      <a:pt x="2512384" y="430426"/>
                      <a:pt x="2494393" y="446831"/>
                      <a:pt x="2457351" y="466939"/>
                    </a:cubicBezTo>
                    <a:cubicBezTo>
                      <a:pt x="2420309" y="487047"/>
                      <a:pt x="2363159" y="502393"/>
                      <a:pt x="2320826" y="527264"/>
                    </a:cubicBezTo>
                    <a:cubicBezTo>
                      <a:pt x="2278493" y="552135"/>
                      <a:pt x="2247801" y="590235"/>
                      <a:pt x="2203351" y="616164"/>
                    </a:cubicBezTo>
                    <a:cubicBezTo>
                      <a:pt x="2158901" y="642093"/>
                      <a:pt x="2097518" y="661672"/>
                      <a:pt x="2054126" y="682839"/>
                    </a:cubicBezTo>
                    <a:cubicBezTo>
                      <a:pt x="2010734" y="704006"/>
                      <a:pt x="1989039" y="729406"/>
                      <a:pt x="1943001" y="743164"/>
                    </a:cubicBezTo>
                    <a:cubicBezTo>
                      <a:pt x="1896964" y="756922"/>
                      <a:pt x="1824997" y="762214"/>
                      <a:pt x="1777901" y="765389"/>
                    </a:cubicBezTo>
                    <a:cubicBezTo>
                      <a:pt x="1730805" y="768564"/>
                      <a:pt x="1696939" y="766447"/>
                      <a:pt x="1660426" y="762214"/>
                    </a:cubicBezTo>
                    <a:cubicBezTo>
                      <a:pt x="1623914" y="757981"/>
                      <a:pt x="1590047" y="753747"/>
                      <a:pt x="1558826" y="739989"/>
                    </a:cubicBezTo>
                    <a:cubicBezTo>
                      <a:pt x="1527605" y="726231"/>
                      <a:pt x="1505380" y="698185"/>
                      <a:pt x="1473101" y="679664"/>
                    </a:cubicBezTo>
                    <a:cubicBezTo>
                      <a:pt x="1440822" y="661143"/>
                      <a:pt x="1394784" y="639447"/>
                      <a:pt x="1365151" y="628864"/>
                    </a:cubicBezTo>
                    <a:cubicBezTo>
                      <a:pt x="1335518" y="618281"/>
                      <a:pt x="1316997" y="616693"/>
                      <a:pt x="1295301" y="616164"/>
                    </a:cubicBezTo>
                    <a:cubicBezTo>
                      <a:pt x="1273605" y="615635"/>
                      <a:pt x="1257201" y="611931"/>
                      <a:pt x="1234976" y="625689"/>
                    </a:cubicBezTo>
                    <a:cubicBezTo>
                      <a:pt x="1212751" y="639447"/>
                      <a:pt x="1189468" y="672785"/>
                      <a:pt x="1161951" y="698714"/>
                    </a:cubicBezTo>
                    <a:cubicBezTo>
                      <a:pt x="1134434" y="724643"/>
                      <a:pt x="1110622" y="752689"/>
                      <a:pt x="1069876" y="781264"/>
                    </a:cubicBezTo>
                    <a:cubicBezTo>
                      <a:pt x="1029130" y="809839"/>
                      <a:pt x="956634" y="851114"/>
                      <a:pt x="917476" y="870164"/>
                    </a:cubicBezTo>
                    <a:cubicBezTo>
                      <a:pt x="878318" y="889214"/>
                      <a:pt x="870909" y="886568"/>
                      <a:pt x="834926" y="895564"/>
                    </a:cubicBezTo>
                    <a:cubicBezTo>
                      <a:pt x="798943" y="904560"/>
                      <a:pt x="754492" y="917260"/>
                      <a:pt x="701576" y="924139"/>
                    </a:cubicBezTo>
                    <a:cubicBezTo>
                      <a:pt x="648660" y="931018"/>
                      <a:pt x="572459" y="936310"/>
                      <a:pt x="517426" y="936839"/>
                    </a:cubicBezTo>
                    <a:cubicBezTo>
                      <a:pt x="462393" y="937368"/>
                      <a:pt x="418472" y="924139"/>
                      <a:pt x="371376" y="927314"/>
                    </a:cubicBezTo>
                    <a:cubicBezTo>
                      <a:pt x="324280" y="930489"/>
                      <a:pt x="277184" y="940014"/>
                      <a:pt x="234851" y="955889"/>
                    </a:cubicBezTo>
                    <a:cubicBezTo>
                      <a:pt x="192518" y="971764"/>
                      <a:pt x="147009" y="1001397"/>
                      <a:pt x="117376" y="1022564"/>
                    </a:cubicBezTo>
                    <a:cubicBezTo>
                      <a:pt x="87743" y="1043731"/>
                      <a:pt x="72397" y="1064897"/>
                      <a:pt x="57051" y="1082889"/>
                    </a:cubicBezTo>
                    <a:cubicBezTo>
                      <a:pt x="41705" y="1100881"/>
                      <a:pt x="29005" y="1141097"/>
                      <a:pt x="25301" y="1130514"/>
                    </a:cubicBezTo>
                    <a:cubicBezTo>
                      <a:pt x="21597" y="1119931"/>
                      <a:pt x="-17561" y="1097706"/>
                      <a:pt x="9426" y="1051139"/>
                    </a:cubicBezTo>
                    <a:close/>
                  </a:path>
                </a:pathLst>
              </a:custGeom>
              <a:solidFill>
                <a:srgbClr val="CA8C9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A4AF54D-FEDC-4ACF-8898-F752F83006F4}"/>
                </a:ext>
              </a:extLst>
            </p:cNvPr>
            <p:cNvSpPr/>
            <p:nvPr/>
          </p:nvSpPr>
          <p:spPr>
            <a:xfrm>
              <a:off x="2243715" y="4194426"/>
              <a:ext cx="579357" cy="475620"/>
            </a:xfrm>
            <a:custGeom>
              <a:avLst/>
              <a:gdLst>
                <a:gd name="connsiteX0" fmla="*/ 758259 w 772476"/>
                <a:gd name="connsiteY0" fmla="*/ 634160 h 634160"/>
                <a:gd name="connsiteX1" fmla="*/ 296864 w 772476"/>
                <a:gd name="connsiteY1" fmla="*/ 491548 h 634160"/>
                <a:gd name="connsiteX2" fmla="*/ 53584 w 772476"/>
                <a:gd name="connsiteY2" fmla="*/ 399269 h 634160"/>
                <a:gd name="connsiteX3" fmla="*/ 11639 w 772476"/>
                <a:gd name="connsiteY3" fmla="*/ 248267 h 634160"/>
                <a:gd name="connsiteX4" fmla="*/ 212974 w 772476"/>
                <a:gd name="connsiteY4" fmla="*/ 4986 h 634160"/>
                <a:gd name="connsiteX5" fmla="*/ 741481 w 772476"/>
                <a:gd name="connsiteY5" fmla="*/ 491548 h 634160"/>
                <a:gd name="connsiteX6" fmla="*/ 691147 w 772476"/>
                <a:gd name="connsiteY6" fmla="*/ 625771 h 634160"/>
                <a:gd name="connsiteX7" fmla="*/ 531756 w 772476"/>
                <a:gd name="connsiteY7" fmla="*/ 575438 h 634160"/>
                <a:gd name="connsiteX8" fmla="*/ 363976 w 772476"/>
                <a:gd name="connsiteY8" fmla="*/ 499937 h 634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2476" h="634160">
                  <a:moveTo>
                    <a:pt x="758259" y="634160"/>
                  </a:moveTo>
                  <a:lnTo>
                    <a:pt x="296864" y="491548"/>
                  </a:lnTo>
                  <a:cubicBezTo>
                    <a:pt x="179418" y="452399"/>
                    <a:pt x="101121" y="439816"/>
                    <a:pt x="53584" y="399269"/>
                  </a:cubicBezTo>
                  <a:cubicBezTo>
                    <a:pt x="6046" y="358722"/>
                    <a:pt x="-14926" y="313981"/>
                    <a:pt x="11639" y="248267"/>
                  </a:cubicBezTo>
                  <a:cubicBezTo>
                    <a:pt x="38204" y="182553"/>
                    <a:pt x="91334" y="-35561"/>
                    <a:pt x="212974" y="4986"/>
                  </a:cubicBezTo>
                  <a:cubicBezTo>
                    <a:pt x="334614" y="45533"/>
                    <a:pt x="661785" y="388084"/>
                    <a:pt x="741481" y="491548"/>
                  </a:cubicBezTo>
                  <a:cubicBezTo>
                    <a:pt x="821177" y="595012"/>
                    <a:pt x="726101" y="611789"/>
                    <a:pt x="691147" y="625771"/>
                  </a:cubicBezTo>
                  <a:cubicBezTo>
                    <a:pt x="656193" y="639753"/>
                    <a:pt x="586284" y="596410"/>
                    <a:pt x="531756" y="575438"/>
                  </a:cubicBezTo>
                  <a:cubicBezTo>
                    <a:pt x="477227" y="554466"/>
                    <a:pt x="420601" y="527201"/>
                    <a:pt x="363976" y="499937"/>
                  </a:cubicBezTo>
                </a:path>
              </a:pathLst>
            </a:cu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6506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C1B68C9-8153-4E57-8D7B-13DA97D10F8A}"/>
              </a:ext>
            </a:extLst>
          </p:cNvPr>
          <p:cNvGrpSpPr/>
          <p:nvPr/>
        </p:nvGrpSpPr>
        <p:grpSpPr>
          <a:xfrm>
            <a:off x="710626" y="808545"/>
            <a:ext cx="7883948" cy="5795529"/>
            <a:chOff x="710626" y="808545"/>
            <a:chExt cx="7883948" cy="5795529"/>
          </a:xfrm>
        </p:grpSpPr>
        <p:pic>
          <p:nvPicPr>
            <p:cNvPr id="3" name="Picture 2" descr="A picture containing text, map&#10;&#10;Description generated with very high confidence">
              <a:extLst>
                <a:ext uri="{FF2B5EF4-FFF2-40B4-BE49-F238E27FC236}">
                  <a16:creationId xmlns:a16="http://schemas.microsoft.com/office/drawing/2014/main" id="{63BCD07E-4100-4C59-926C-330D05801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573744">
              <a:off x="710626" y="1297629"/>
              <a:ext cx="7883948" cy="5215896"/>
            </a:xfrm>
            <a:prstGeom prst="rect">
              <a:avLst/>
            </a:prstGeom>
            <a:scene3d>
              <a:camera prst="orthographicFront">
                <a:rot lat="0" lon="0" rev="30000"/>
              </a:camera>
              <a:lightRig rig="threePt" dir="t"/>
            </a:scene3d>
          </p:spPr>
        </p:pic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F0604E-0E33-4F99-9D74-6B1638D8EC08}"/>
                </a:ext>
              </a:extLst>
            </p:cNvPr>
            <p:cNvSpPr/>
            <p:nvPr/>
          </p:nvSpPr>
          <p:spPr>
            <a:xfrm>
              <a:off x="4954191" y="4504851"/>
              <a:ext cx="601861" cy="113585"/>
            </a:xfrm>
            <a:custGeom>
              <a:avLst/>
              <a:gdLst>
                <a:gd name="connsiteX0" fmla="*/ 21431 w 816769"/>
                <a:gd name="connsiteY0" fmla="*/ 164307 h 164307"/>
                <a:gd name="connsiteX1" fmla="*/ 0 w 816769"/>
                <a:gd name="connsiteY1" fmla="*/ 69057 h 164307"/>
                <a:gd name="connsiteX2" fmla="*/ 807244 w 816769"/>
                <a:gd name="connsiteY2" fmla="*/ 0 h 164307"/>
                <a:gd name="connsiteX3" fmla="*/ 816769 w 816769"/>
                <a:gd name="connsiteY3" fmla="*/ 66675 h 164307"/>
                <a:gd name="connsiteX4" fmla="*/ 321469 w 816769"/>
                <a:gd name="connsiteY4" fmla="*/ 114300 h 164307"/>
                <a:gd name="connsiteX5" fmla="*/ 161925 w 816769"/>
                <a:gd name="connsiteY5" fmla="*/ 128588 h 164307"/>
                <a:gd name="connsiteX6" fmla="*/ 21431 w 816769"/>
                <a:gd name="connsiteY6" fmla="*/ 164307 h 164307"/>
                <a:gd name="connsiteX0" fmla="*/ 0 w 795338"/>
                <a:gd name="connsiteY0" fmla="*/ 164307 h 164307"/>
                <a:gd name="connsiteX1" fmla="*/ 16669 w 795338"/>
                <a:gd name="connsiteY1" fmla="*/ 94466 h 164307"/>
                <a:gd name="connsiteX2" fmla="*/ 785813 w 795338"/>
                <a:gd name="connsiteY2" fmla="*/ 0 h 164307"/>
                <a:gd name="connsiteX3" fmla="*/ 795338 w 795338"/>
                <a:gd name="connsiteY3" fmla="*/ 66675 h 164307"/>
                <a:gd name="connsiteX4" fmla="*/ 300038 w 795338"/>
                <a:gd name="connsiteY4" fmla="*/ 114300 h 164307"/>
                <a:gd name="connsiteX5" fmla="*/ 140494 w 795338"/>
                <a:gd name="connsiteY5" fmla="*/ 128588 h 164307"/>
                <a:gd name="connsiteX6" fmla="*/ 0 w 795338"/>
                <a:gd name="connsiteY6" fmla="*/ 164307 h 164307"/>
                <a:gd name="connsiteX0" fmla="*/ 0 w 795338"/>
                <a:gd name="connsiteY0" fmla="*/ 164307 h 164307"/>
                <a:gd name="connsiteX1" fmla="*/ 30957 w 795338"/>
                <a:gd name="connsiteY1" fmla="*/ 128344 h 164307"/>
                <a:gd name="connsiteX2" fmla="*/ 785813 w 795338"/>
                <a:gd name="connsiteY2" fmla="*/ 0 h 164307"/>
                <a:gd name="connsiteX3" fmla="*/ 795338 w 795338"/>
                <a:gd name="connsiteY3" fmla="*/ 66675 h 164307"/>
                <a:gd name="connsiteX4" fmla="*/ 300038 w 795338"/>
                <a:gd name="connsiteY4" fmla="*/ 114300 h 164307"/>
                <a:gd name="connsiteX5" fmla="*/ 140494 w 795338"/>
                <a:gd name="connsiteY5" fmla="*/ 128588 h 164307"/>
                <a:gd name="connsiteX6" fmla="*/ 0 w 795338"/>
                <a:gd name="connsiteY6" fmla="*/ 164307 h 164307"/>
                <a:gd name="connsiteX0" fmla="*/ 7143 w 802481"/>
                <a:gd name="connsiteY0" fmla="*/ 164307 h 164307"/>
                <a:gd name="connsiteX1" fmla="*/ 0 w 802481"/>
                <a:gd name="connsiteY1" fmla="*/ 121991 h 164307"/>
                <a:gd name="connsiteX2" fmla="*/ 792956 w 802481"/>
                <a:gd name="connsiteY2" fmla="*/ 0 h 164307"/>
                <a:gd name="connsiteX3" fmla="*/ 802481 w 802481"/>
                <a:gd name="connsiteY3" fmla="*/ 66675 h 164307"/>
                <a:gd name="connsiteX4" fmla="*/ 307181 w 802481"/>
                <a:gd name="connsiteY4" fmla="*/ 114300 h 164307"/>
                <a:gd name="connsiteX5" fmla="*/ 147637 w 802481"/>
                <a:gd name="connsiteY5" fmla="*/ 128588 h 164307"/>
                <a:gd name="connsiteX6" fmla="*/ 7143 w 802481"/>
                <a:gd name="connsiteY6" fmla="*/ 164307 h 164307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792956 w 802481"/>
                <a:gd name="connsiteY2" fmla="*/ 0 h 136781"/>
                <a:gd name="connsiteX3" fmla="*/ 802481 w 802481"/>
                <a:gd name="connsiteY3" fmla="*/ 39149 h 136781"/>
                <a:gd name="connsiteX4" fmla="*/ 307181 w 802481"/>
                <a:gd name="connsiteY4" fmla="*/ 86774 h 136781"/>
                <a:gd name="connsiteX5" fmla="*/ 147637 w 802481"/>
                <a:gd name="connsiteY5" fmla="*/ 101062 h 136781"/>
                <a:gd name="connsiteX6" fmla="*/ 7143 w 802481"/>
                <a:gd name="connsiteY6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19087 w 802481"/>
                <a:gd name="connsiteY2" fmla="*/ 58437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23849 w 802481"/>
                <a:gd name="connsiteY2" fmla="*/ 41498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6781 h 136781"/>
                <a:gd name="connsiteX1" fmla="*/ 0 w 802481"/>
                <a:gd name="connsiteY1" fmla="*/ 94465 h 136781"/>
                <a:gd name="connsiteX2" fmla="*/ 323849 w 802481"/>
                <a:gd name="connsiteY2" fmla="*/ 41498 h 136781"/>
                <a:gd name="connsiteX3" fmla="*/ 792956 w 802481"/>
                <a:gd name="connsiteY3" fmla="*/ 0 h 136781"/>
                <a:gd name="connsiteX4" fmla="*/ 802481 w 802481"/>
                <a:gd name="connsiteY4" fmla="*/ 39149 h 136781"/>
                <a:gd name="connsiteX5" fmla="*/ 307181 w 802481"/>
                <a:gd name="connsiteY5" fmla="*/ 86774 h 136781"/>
                <a:gd name="connsiteX6" fmla="*/ 147637 w 802481"/>
                <a:gd name="connsiteY6" fmla="*/ 101062 h 136781"/>
                <a:gd name="connsiteX7" fmla="*/ 7143 w 802481"/>
                <a:gd name="connsiteY7" fmla="*/ 136781 h 136781"/>
                <a:gd name="connsiteX0" fmla="*/ 7143 w 802481"/>
                <a:gd name="connsiteY0" fmla="*/ 134664 h 134664"/>
                <a:gd name="connsiteX1" fmla="*/ 0 w 802481"/>
                <a:gd name="connsiteY1" fmla="*/ 92348 h 134664"/>
                <a:gd name="connsiteX2" fmla="*/ 323849 w 802481"/>
                <a:gd name="connsiteY2" fmla="*/ 39381 h 134664"/>
                <a:gd name="connsiteX3" fmla="*/ 790575 w 802481"/>
                <a:gd name="connsiteY3" fmla="*/ 0 h 134664"/>
                <a:gd name="connsiteX4" fmla="*/ 802481 w 802481"/>
                <a:gd name="connsiteY4" fmla="*/ 37032 h 134664"/>
                <a:gd name="connsiteX5" fmla="*/ 307181 w 802481"/>
                <a:gd name="connsiteY5" fmla="*/ 84657 h 134664"/>
                <a:gd name="connsiteX6" fmla="*/ 147637 w 802481"/>
                <a:gd name="connsiteY6" fmla="*/ 98945 h 134664"/>
                <a:gd name="connsiteX7" fmla="*/ 7143 w 802481"/>
                <a:gd name="connsiteY7" fmla="*/ 134664 h 134664"/>
                <a:gd name="connsiteX0" fmla="*/ 7143 w 802481"/>
                <a:gd name="connsiteY0" fmla="*/ 134664 h 134664"/>
                <a:gd name="connsiteX1" fmla="*/ 0 w 802481"/>
                <a:gd name="connsiteY1" fmla="*/ 92348 h 134664"/>
                <a:gd name="connsiteX2" fmla="*/ 323849 w 802481"/>
                <a:gd name="connsiteY2" fmla="*/ 39381 h 134664"/>
                <a:gd name="connsiteX3" fmla="*/ 790575 w 802481"/>
                <a:gd name="connsiteY3" fmla="*/ 0 h 134664"/>
                <a:gd name="connsiteX4" fmla="*/ 802481 w 802481"/>
                <a:gd name="connsiteY4" fmla="*/ 37032 h 134664"/>
                <a:gd name="connsiteX5" fmla="*/ 307181 w 802481"/>
                <a:gd name="connsiteY5" fmla="*/ 84657 h 134664"/>
                <a:gd name="connsiteX6" fmla="*/ 147637 w 802481"/>
                <a:gd name="connsiteY6" fmla="*/ 98945 h 134664"/>
                <a:gd name="connsiteX7" fmla="*/ 7143 w 802481"/>
                <a:gd name="connsiteY7" fmla="*/ 134664 h 13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2481" h="134664">
                  <a:moveTo>
                    <a:pt x="7143" y="134664"/>
                  </a:moveTo>
                  <a:lnTo>
                    <a:pt x="0" y="92348"/>
                  </a:lnTo>
                  <a:lnTo>
                    <a:pt x="323849" y="39381"/>
                  </a:lnTo>
                  <a:cubicBezTo>
                    <a:pt x="518318" y="17079"/>
                    <a:pt x="634206" y="13833"/>
                    <a:pt x="790575" y="0"/>
                  </a:cubicBezTo>
                  <a:lnTo>
                    <a:pt x="802481" y="37032"/>
                  </a:lnTo>
                  <a:lnTo>
                    <a:pt x="307181" y="84657"/>
                  </a:lnTo>
                  <a:lnTo>
                    <a:pt x="147637" y="98945"/>
                  </a:lnTo>
                  <a:lnTo>
                    <a:pt x="7143" y="134664"/>
                  </a:lnTo>
                  <a:close/>
                </a:path>
              </a:pathLst>
            </a:custGeom>
            <a:solidFill>
              <a:srgbClr val="C7D5B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CFBCCDE-FA95-4688-A7C1-FFC76B8D4756}"/>
                </a:ext>
              </a:extLst>
            </p:cNvPr>
            <p:cNvCxnSpPr/>
            <p:nvPr/>
          </p:nvCxnSpPr>
          <p:spPr>
            <a:xfrm>
              <a:off x="1239747" y="2513128"/>
              <a:ext cx="0" cy="409094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94999A-E9CF-492F-994A-B066F5D27A33}"/>
                </a:ext>
              </a:extLst>
            </p:cNvPr>
            <p:cNvCxnSpPr/>
            <p:nvPr/>
          </p:nvCxnSpPr>
          <p:spPr>
            <a:xfrm>
              <a:off x="7368960" y="2426092"/>
              <a:ext cx="0" cy="409094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678B805-D000-430D-9DC9-A7A0A629E1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4523" y="5817243"/>
              <a:ext cx="7606718" cy="629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685C9CF-4EE7-4756-942D-0E872183533C}"/>
                </a:ext>
              </a:extLst>
            </p:cNvPr>
            <p:cNvSpPr/>
            <p:nvPr/>
          </p:nvSpPr>
          <p:spPr>
            <a:xfrm>
              <a:off x="6899233" y="4176529"/>
              <a:ext cx="280652" cy="348653"/>
            </a:xfrm>
            <a:custGeom>
              <a:avLst/>
              <a:gdLst>
                <a:gd name="connsiteX0" fmla="*/ 106947 w 374202"/>
                <a:gd name="connsiteY0" fmla="*/ 54219 h 464870"/>
                <a:gd name="connsiteX1" fmla="*/ 21222 w 374202"/>
                <a:gd name="connsiteY1" fmla="*/ 155819 h 464870"/>
                <a:gd name="connsiteX2" fmla="*/ 2172 w 374202"/>
                <a:gd name="connsiteY2" fmla="*/ 228844 h 464870"/>
                <a:gd name="connsiteX3" fmla="*/ 59322 w 374202"/>
                <a:gd name="connsiteY3" fmla="*/ 276469 h 464870"/>
                <a:gd name="connsiteX4" fmla="*/ 145047 w 374202"/>
                <a:gd name="connsiteY4" fmla="*/ 349494 h 464870"/>
                <a:gd name="connsiteX5" fmla="*/ 218072 w 374202"/>
                <a:gd name="connsiteY5" fmla="*/ 419344 h 464870"/>
                <a:gd name="connsiteX6" fmla="*/ 259347 w 374202"/>
                <a:gd name="connsiteY6" fmla="*/ 460619 h 464870"/>
                <a:gd name="connsiteX7" fmla="*/ 338722 w 374202"/>
                <a:gd name="connsiteY7" fmla="*/ 457444 h 464870"/>
                <a:gd name="connsiteX8" fmla="*/ 373647 w 374202"/>
                <a:gd name="connsiteY8" fmla="*/ 406644 h 464870"/>
                <a:gd name="connsiteX9" fmla="*/ 357772 w 374202"/>
                <a:gd name="connsiteY9" fmla="*/ 314569 h 464870"/>
                <a:gd name="connsiteX10" fmla="*/ 326022 w 374202"/>
                <a:gd name="connsiteY10" fmla="*/ 216144 h 464870"/>
                <a:gd name="connsiteX11" fmla="*/ 287922 w 374202"/>
                <a:gd name="connsiteY11" fmla="*/ 133594 h 464870"/>
                <a:gd name="connsiteX12" fmla="*/ 265697 w 374202"/>
                <a:gd name="connsiteY12" fmla="*/ 79619 h 464870"/>
                <a:gd name="connsiteX13" fmla="*/ 243472 w 374202"/>
                <a:gd name="connsiteY13" fmla="*/ 47869 h 464870"/>
                <a:gd name="connsiteX14" fmla="*/ 224422 w 374202"/>
                <a:gd name="connsiteY14" fmla="*/ 12944 h 464870"/>
                <a:gd name="connsiteX15" fmla="*/ 218072 w 374202"/>
                <a:gd name="connsiteY15" fmla="*/ 244 h 464870"/>
                <a:gd name="connsiteX16" fmla="*/ 170447 w 374202"/>
                <a:gd name="connsiteY16" fmla="*/ 22469 h 464870"/>
                <a:gd name="connsiteX17" fmla="*/ 106947 w 374202"/>
                <a:gd name="connsiteY17" fmla="*/ 54219 h 464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4202" h="464870">
                  <a:moveTo>
                    <a:pt x="106947" y="54219"/>
                  </a:moveTo>
                  <a:cubicBezTo>
                    <a:pt x="82076" y="76444"/>
                    <a:pt x="38685" y="126715"/>
                    <a:pt x="21222" y="155819"/>
                  </a:cubicBezTo>
                  <a:cubicBezTo>
                    <a:pt x="3759" y="184923"/>
                    <a:pt x="-4178" y="208736"/>
                    <a:pt x="2172" y="228844"/>
                  </a:cubicBezTo>
                  <a:cubicBezTo>
                    <a:pt x="8522" y="248952"/>
                    <a:pt x="59322" y="276469"/>
                    <a:pt x="59322" y="276469"/>
                  </a:cubicBezTo>
                  <a:cubicBezTo>
                    <a:pt x="83134" y="296577"/>
                    <a:pt x="118589" y="325682"/>
                    <a:pt x="145047" y="349494"/>
                  </a:cubicBezTo>
                  <a:cubicBezTo>
                    <a:pt x="171505" y="373306"/>
                    <a:pt x="199022" y="400823"/>
                    <a:pt x="218072" y="419344"/>
                  </a:cubicBezTo>
                  <a:cubicBezTo>
                    <a:pt x="237122" y="437865"/>
                    <a:pt x="239239" y="454269"/>
                    <a:pt x="259347" y="460619"/>
                  </a:cubicBezTo>
                  <a:cubicBezTo>
                    <a:pt x="279455" y="466969"/>
                    <a:pt x="319672" y="466440"/>
                    <a:pt x="338722" y="457444"/>
                  </a:cubicBezTo>
                  <a:cubicBezTo>
                    <a:pt x="357772" y="448448"/>
                    <a:pt x="370472" y="430457"/>
                    <a:pt x="373647" y="406644"/>
                  </a:cubicBezTo>
                  <a:cubicBezTo>
                    <a:pt x="376822" y="382832"/>
                    <a:pt x="365709" y="346319"/>
                    <a:pt x="357772" y="314569"/>
                  </a:cubicBezTo>
                  <a:cubicBezTo>
                    <a:pt x="349835" y="282819"/>
                    <a:pt x="337664" y="246306"/>
                    <a:pt x="326022" y="216144"/>
                  </a:cubicBezTo>
                  <a:cubicBezTo>
                    <a:pt x="314380" y="185982"/>
                    <a:pt x="297976" y="156348"/>
                    <a:pt x="287922" y="133594"/>
                  </a:cubicBezTo>
                  <a:cubicBezTo>
                    <a:pt x="277868" y="110840"/>
                    <a:pt x="273105" y="93906"/>
                    <a:pt x="265697" y="79619"/>
                  </a:cubicBezTo>
                  <a:cubicBezTo>
                    <a:pt x="258289" y="65332"/>
                    <a:pt x="250351" y="58981"/>
                    <a:pt x="243472" y="47869"/>
                  </a:cubicBezTo>
                  <a:cubicBezTo>
                    <a:pt x="236593" y="36757"/>
                    <a:pt x="224422" y="12944"/>
                    <a:pt x="224422" y="12944"/>
                  </a:cubicBezTo>
                  <a:cubicBezTo>
                    <a:pt x="220189" y="5007"/>
                    <a:pt x="227068" y="-1343"/>
                    <a:pt x="218072" y="244"/>
                  </a:cubicBezTo>
                  <a:cubicBezTo>
                    <a:pt x="209076" y="1831"/>
                    <a:pt x="183147" y="15590"/>
                    <a:pt x="170447" y="22469"/>
                  </a:cubicBezTo>
                  <a:cubicBezTo>
                    <a:pt x="157747" y="29348"/>
                    <a:pt x="131818" y="31994"/>
                    <a:pt x="106947" y="54219"/>
                  </a:cubicBezTo>
                  <a:close/>
                </a:path>
              </a:pathLst>
            </a:custGeom>
            <a:solidFill>
              <a:srgbClr val="D9ABAE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50FC9D9-565A-497A-9D25-9F804772C3CA}"/>
                </a:ext>
              </a:extLst>
            </p:cNvPr>
            <p:cNvSpPr/>
            <p:nvPr/>
          </p:nvSpPr>
          <p:spPr>
            <a:xfrm>
              <a:off x="6953250" y="4207669"/>
              <a:ext cx="66675" cy="73819"/>
            </a:xfrm>
            <a:custGeom>
              <a:avLst/>
              <a:gdLst>
                <a:gd name="connsiteX0" fmla="*/ 73025 w 88900"/>
                <a:gd name="connsiteY0" fmla="*/ 0 h 98425"/>
                <a:gd name="connsiteX1" fmla="*/ 88900 w 88900"/>
                <a:gd name="connsiteY1" fmla="*/ 85725 h 98425"/>
                <a:gd name="connsiteX2" fmla="*/ 76200 w 88900"/>
                <a:gd name="connsiteY2" fmla="*/ 98425 h 98425"/>
                <a:gd name="connsiteX3" fmla="*/ 63500 w 88900"/>
                <a:gd name="connsiteY3" fmla="*/ 98425 h 98425"/>
                <a:gd name="connsiteX4" fmla="*/ 38100 w 88900"/>
                <a:gd name="connsiteY4" fmla="*/ 79375 h 98425"/>
                <a:gd name="connsiteX5" fmla="*/ 19050 w 88900"/>
                <a:gd name="connsiteY5" fmla="*/ 69850 h 98425"/>
                <a:gd name="connsiteX6" fmla="*/ 0 w 88900"/>
                <a:gd name="connsiteY6" fmla="*/ 44450 h 98425"/>
                <a:gd name="connsiteX7" fmla="*/ 15875 w 88900"/>
                <a:gd name="connsiteY7" fmla="*/ 19050 h 98425"/>
                <a:gd name="connsiteX8" fmla="*/ 73025 w 88900"/>
                <a:gd name="connsiteY8" fmla="*/ 0 h 9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900" h="98425">
                  <a:moveTo>
                    <a:pt x="73025" y="0"/>
                  </a:moveTo>
                  <a:lnTo>
                    <a:pt x="88900" y="85725"/>
                  </a:lnTo>
                  <a:lnTo>
                    <a:pt x="76200" y="98425"/>
                  </a:lnTo>
                  <a:lnTo>
                    <a:pt x="63500" y="98425"/>
                  </a:lnTo>
                  <a:lnTo>
                    <a:pt x="38100" y="79375"/>
                  </a:lnTo>
                  <a:lnTo>
                    <a:pt x="19050" y="69850"/>
                  </a:lnTo>
                  <a:lnTo>
                    <a:pt x="0" y="44450"/>
                  </a:lnTo>
                  <a:lnTo>
                    <a:pt x="15875" y="19050"/>
                  </a:lnTo>
                  <a:lnTo>
                    <a:pt x="73025" y="0"/>
                  </a:lnTo>
                  <a:close/>
                </a:path>
              </a:pathLst>
            </a:custGeom>
            <a:solidFill>
              <a:srgbClr val="C6BEC9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68F3640-DD21-4052-AB7B-A55FD49E8D37}"/>
                </a:ext>
              </a:extLst>
            </p:cNvPr>
            <p:cNvSpPr/>
            <p:nvPr/>
          </p:nvSpPr>
          <p:spPr>
            <a:xfrm>
              <a:off x="7392798" y="4256301"/>
              <a:ext cx="943762" cy="1032478"/>
            </a:xfrm>
            <a:custGeom>
              <a:avLst/>
              <a:gdLst>
                <a:gd name="connsiteX0" fmla="*/ 0 w 1258349"/>
                <a:gd name="connsiteY0" fmla="*/ 1273114 h 1376637"/>
                <a:gd name="connsiteX1" fmla="*/ 151002 w 1258349"/>
                <a:gd name="connsiteY1" fmla="*/ 1357004 h 1376637"/>
                <a:gd name="connsiteX2" fmla="*/ 411061 w 1258349"/>
                <a:gd name="connsiteY2" fmla="*/ 1365393 h 1376637"/>
                <a:gd name="connsiteX3" fmla="*/ 612397 w 1258349"/>
                <a:gd name="connsiteY3" fmla="*/ 1222780 h 1376637"/>
                <a:gd name="connsiteX4" fmla="*/ 645953 w 1258349"/>
                <a:gd name="connsiteY4" fmla="*/ 1013055 h 1376637"/>
                <a:gd name="connsiteX5" fmla="*/ 528507 w 1258349"/>
                <a:gd name="connsiteY5" fmla="*/ 669106 h 1376637"/>
                <a:gd name="connsiteX6" fmla="*/ 478173 w 1258349"/>
                <a:gd name="connsiteY6" fmla="*/ 417437 h 1376637"/>
                <a:gd name="connsiteX7" fmla="*/ 436228 w 1258349"/>
                <a:gd name="connsiteY7" fmla="*/ 199323 h 1376637"/>
                <a:gd name="connsiteX8" fmla="*/ 453006 w 1258349"/>
                <a:gd name="connsiteY8" fmla="*/ 6376 h 1376637"/>
                <a:gd name="connsiteX9" fmla="*/ 553674 w 1258349"/>
                <a:gd name="connsiteY9" fmla="*/ 65099 h 1376637"/>
                <a:gd name="connsiteX10" fmla="*/ 746620 w 1258349"/>
                <a:gd name="connsiteY10" fmla="*/ 249657 h 1376637"/>
                <a:gd name="connsiteX11" fmla="*/ 889233 w 1258349"/>
                <a:gd name="connsiteY11" fmla="*/ 484549 h 1376637"/>
                <a:gd name="connsiteX12" fmla="*/ 1065402 w 1258349"/>
                <a:gd name="connsiteY12" fmla="*/ 711051 h 1376637"/>
                <a:gd name="connsiteX13" fmla="*/ 1191237 w 1258349"/>
                <a:gd name="connsiteY13" fmla="*/ 878831 h 1376637"/>
                <a:gd name="connsiteX14" fmla="*/ 1258349 w 1258349"/>
                <a:gd name="connsiteY14" fmla="*/ 962721 h 13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8349" h="1376637">
                  <a:moveTo>
                    <a:pt x="0" y="1273114"/>
                  </a:moveTo>
                  <a:cubicBezTo>
                    <a:pt x="41246" y="1307369"/>
                    <a:pt x="82492" y="1341624"/>
                    <a:pt x="151002" y="1357004"/>
                  </a:cubicBezTo>
                  <a:cubicBezTo>
                    <a:pt x="219512" y="1372384"/>
                    <a:pt x="334162" y="1387764"/>
                    <a:pt x="411061" y="1365393"/>
                  </a:cubicBezTo>
                  <a:cubicBezTo>
                    <a:pt x="487960" y="1343022"/>
                    <a:pt x="573248" y="1281503"/>
                    <a:pt x="612397" y="1222780"/>
                  </a:cubicBezTo>
                  <a:cubicBezTo>
                    <a:pt x="651546" y="1164057"/>
                    <a:pt x="659935" y="1105334"/>
                    <a:pt x="645953" y="1013055"/>
                  </a:cubicBezTo>
                  <a:cubicBezTo>
                    <a:pt x="631971" y="920776"/>
                    <a:pt x="556470" y="768376"/>
                    <a:pt x="528507" y="669106"/>
                  </a:cubicBezTo>
                  <a:cubicBezTo>
                    <a:pt x="500544" y="569836"/>
                    <a:pt x="493553" y="495734"/>
                    <a:pt x="478173" y="417437"/>
                  </a:cubicBezTo>
                  <a:cubicBezTo>
                    <a:pt x="462793" y="339140"/>
                    <a:pt x="440422" y="267833"/>
                    <a:pt x="436228" y="199323"/>
                  </a:cubicBezTo>
                  <a:cubicBezTo>
                    <a:pt x="432034" y="130813"/>
                    <a:pt x="433432" y="28747"/>
                    <a:pt x="453006" y="6376"/>
                  </a:cubicBezTo>
                  <a:cubicBezTo>
                    <a:pt x="472580" y="-15995"/>
                    <a:pt x="504738" y="24552"/>
                    <a:pt x="553674" y="65099"/>
                  </a:cubicBezTo>
                  <a:cubicBezTo>
                    <a:pt x="602610" y="105646"/>
                    <a:pt x="690694" y="179749"/>
                    <a:pt x="746620" y="249657"/>
                  </a:cubicBezTo>
                  <a:cubicBezTo>
                    <a:pt x="802546" y="319565"/>
                    <a:pt x="836103" y="407650"/>
                    <a:pt x="889233" y="484549"/>
                  </a:cubicBezTo>
                  <a:cubicBezTo>
                    <a:pt x="942363" y="561448"/>
                    <a:pt x="1015068" y="645337"/>
                    <a:pt x="1065402" y="711051"/>
                  </a:cubicBezTo>
                  <a:cubicBezTo>
                    <a:pt x="1115736" y="776765"/>
                    <a:pt x="1159079" y="836886"/>
                    <a:pt x="1191237" y="878831"/>
                  </a:cubicBezTo>
                  <a:cubicBezTo>
                    <a:pt x="1223395" y="920776"/>
                    <a:pt x="1240872" y="941748"/>
                    <a:pt x="1258349" y="962721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8CC24B8-1A64-4A11-AD3A-766E3985A8EB}"/>
                </a:ext>
              </a:extLst>
            </p:cNvPr>
            <p:cNvSpPr/>
            <p:nvPr/>
          </p:nvSpPr>
          <p:spPr>
            <a:xfrm>
              <a:off x="6953227" y="3261470"/>
              <a:ext cx="1641294" cy="1244992"/>
            </a:xfrm>
            <a:custGeom>
              <a:avLst/>
              <a:gdLst>
                <a:gd name="connsiteX0" fmla="*/ 300870 w 2188392"/>
                <a:gd name="connsiteY0" fmla="*/ 1467042 h 1659989"/>
                <a:gd name="connsiteX1" fmla="*/ 200202 w 2188392"/>
                <a:gd name="connsiteY1" fmla="*/ 1165038 h 1659989"/>
                <a:gd name="connsiteX2" fmla="*/ 91145 w 2188392"/>
                <a:gd name="connsiteY2" fmla="*/ 871424 h 1659989"/>
                <a:gd name="connsiteX3" fmla="*/ 7255 w 2188392"/>
                <a:gd name="connsiteY3" fmla="*/ 493919 h 1659989"/>
                <a:gd name="connsiteX4" fmla="*/ 7255 w 2188392"/>
                <a:gd name="connsiteY4" fmla="*/ 317750 h 1659989"/>
                <a:gd name="connsiteX5" fmla="*/ 32422 w 2188392"/>
                <a:gd name="connsiteY5" fmla="*/ 149970 h 1659989"/>
                <a:gd name="connsiteX6" fmla="*/ 91145 w 2188392"/>
                <a:gd name="connsiteY6" fmla="*/ 15746 h 1659989"/>
                <a:gd name="connsiteX7" fmla="*/ 200202 w 2188392"/>
                <a:gd name="connsiteY7" fmla="*/ 15746 h 1659989"/>
                <a:gd name="connsiteX8" fmla="*/ 477038 w 2188392"/>
                <a:gd name="connsiteY8" fmla="*/ 133192 h 1659989"/>
                <a:gd name="connsiteX9" fmla="*/ 644818 w 2188392"/>
                <a:gd name="connsiteY9" fmla="*/ 275805 h 1659989"/>
                <a:gd name="connsiteX10" fmla="*/ 963600 w 2188392"/>
                <a:gd name="connsiteY10" fmla="*/ 485530 h 1659989"/>
                <a:gd name="connsiteX11" fmla="*/ 1299159 w 2188392"/>
                <a:gd name="connsiteY11" fmla="*/ 804312 h 1659989"/>
                <a:gd name="connsiteX12" fmla="*/ 1584385 w 2188392"/>
                <a:gd name="connsiteY12" fmla="*/ 1039203 h 1659989"/>
                <a:gd name="connsiteX13" fmla="*/ 1836055 w 2188392"/>
                <a:gd name="connsiteY13" fmla="*/ 1341207 h 1659989"/>
                <a:gd name="connsiteX14" fmla="*/ 1995446 w 2188392"/>
                <a:gd name="connsiteY14" fmla="*/ 1475431 h 1659989"/>
                <a:gd name="connsiteX15" fmla="*/ 2188392 w 2188392"/>
                <a:gd name="connsiteY15" fmla="*/ 1659989 h 165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88392" h="1659989">
                  <a:moveTo>
                    <a:pt x="300870" y="1467042"/>
                  </a:moveTo>
                  <a:cubicBezTo>
                    <a:pt x="268013" y="1365675"/>
                    <a:pt x="235156" y="1264308"/>
                    <a:pt x="200202" y="1165038"/>
                  </a:cubicBezTo>
                  <a:cubicBezTo>
                    <a:pt x="165248" y="1065768"/>
                    <a:pt x="123303" y="983277"/>
                    <a:pt x="91145" y="871424"/>
                  </a:cubicBezTo>
                  <a:cubicBezTo>
                    <a:pt x="58987" y="759571"/>
                    <a:pt x="21237" y="586198"/>
                    <a:pt x="7255" y="493919"/>
                  </a:cubicBezTo>
                  <a:cubicBezTo>
                    <a:pt x="-6727" y="401640"/>
                    <a:pt x="3060" y="375075"/>
                    <a:pt x="7255" y="317750"/>
                  </a:cubicBezTo>
                  <a:cubicBezTo>
                    <a:pt x="11449" y="260425"/>
                    <a:pt x="18440" y="200304"/>
                    <a:pt x="32422" y="149970"/>
                  </a:cubicBezTo>
                  <a:cubicBezTo>
                    <a:pt x="46404" y="99636"/>
                    <a:pt x="63182" y="38117"/>
                    <a:pt x="91145" y="15746"/>
                  </a:cubicBezTo>
                  <a:cubicBezTo>
                    <a:pt x="119108" y="-6625"/>
                    <a:pt x="135887" y="-3828"/>
                    <a:pt x="200202" y="15746"/>
                  </a:cubicBezTo>
                  <a:cubicBezTo>
                    <a:pt x="264517" y="35320"/>
                    <a:pt x="402935" y="89849"/>
                    <a:pt x="477038" y="133192"/>
                  </a:cubicBezTo>
                  <a:cubicBezTo>
                    <a:pt x="551141" y="176535"/>
                    <a:pt x="563724" y="217082"/>
                    <a:pt x="644818" y="275805"/>
                  </a:cubicBezTo>
                  <a:cubicBezTo>
                    <a:pt x="725912" y="334528"/>
                    <a:pt x="854543" y="397445"/>
                    <a:pt x="963600" y="485530"/>
                  </a:cubicBezTo>
                  <a:cubicBezTo>
                    <a:pt x="1072657" y="573615"/>
                    <a:pt x="1195695" y="712033"/>
                    <a:pt x="1299159" y="804312"/>
                  </a:cubicBezTo>
                  <a:cubicBezTo>
                    <a:pt x="1402623" y="896591"/>
                    <a:pt x="1494902" y="949721"/>
                    <a:pt x="1584385" y="1039203"/>
                  </a:cubicBezTo>
                  <a:cubicBezTo>
                    <a:pt x="1673868" y="1128685"/>
                    <a:pt x="1767545" y="1268502"/>
                    <a:pt x="1836055" y="1341207"/>
                  </a:cubicBezTo>
                  <a:cubicBezTo>
                    <a:pt x="1904565" y="1413912"/>
                    <a:pt x="1936723" y="1422301"/>
                    <a:pt x="1995446" y="1475431"/>
                  </a:cubicBezTo>
                  <a:cubicBezTo>
                    <a:pt x="2054169" y="1528561"/>
                    <a:pt x="2121280" y="1594275"/>
                    <a:pt x="2188392" y="1659989"/>
                  </a:cubicBezTo>
                </a:path>
              </a:pathLst>
            </a:cu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/>
              <a:endParaRPr lang="en-ZA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FD0FAE9E-FEE4-4A00-B5FF-2E71B8B7DB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86209" y="808545"/>
              <a:ext cx="1985963" cy="2814638"/>
            </a:xfrm>
            <a:prstGeom prst="rect">
              <a:avLst/>
            </a:prstGeom>
          </p:spPr>
        </p:pic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BD6EA1AC-DFFC-4E1E-8250-82B900E7C3B9}"/>
                </a:ext>
              </a:extLst>
            </p:cNvPr>
            <p:cNvGrpSpPr/>
            <p:nvPr/>
          </p:nvGrpSpPr>
          <p:grpSpPr>
            <a:xfrm>
              <a:off x="1176910" y="3895842"/>
              <a:ext cx="3221855" cy="1953987"/>
              <a:chOff x="1569212" y="4051456"/>
              <a:chExt cx="4295807" cy="2605316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F87FF63C-9BB9-4387-BA93-16D9088E6CCD}"/>
                  </a:ext>
                </a:extLst>
              </p:cNvPr>
              <p:cNvSpPr/>
              <p:nvPr/>
            </p:nvSpPr>
            <p:spPr>
              <a:xfrm>
                <a:off x="4905375" y="5991225"/>
                <a:ext cx="959644" cy="626269"/>
              </a:xfrm>
              <a:custGeom>
                <a:avLst/>
                <a:gdLst>
                  <a:gd name="connsiteX0" fmla="*/ 740569 w 959644"/>
                  <a:gd name="connsiteY0" fmla="*/ 0 h 626269"/>
                  <a:gd name="connsiteX1" fmla="*/ 823913 w 959644"/>
                  <a:gd name="connsiteY1" fmla="*/ 250031 h 626269"/>
                  <a:gd name="connsiteX2" fmla="*/ 959644 w 959644"/>
                  <a:gd name="connsiteY2" fmla="*/ 626269 h 626269"/>
                  <a:gd name="connsiteX3" fmla="*/ 0 w 959644"/>
                  <a:gd name="connsiteY3" fmla="*/ 621506 h 626269"/>
                  <a:gd name="connsiteX4" fmla="*/ 114300 w 959644"/>
                  <a:gd name="connsiteY4" fmla="*/ 502444 h 626269"/>
                  <a:gd name="connsiteX5" fmla="*/ 359569 w 959644"/>
                  <a:gd name="connsiteY5" fmla="*/ 323850 h 626269"/>
                  <a:gd name="connsiteX6" fmla="*/ 559594 w 959644"/>
                  <a:gd name="connsiteY6" fmla="*/ 166688 h 626269"/>
                  <a:gd name="connsiteX7" fmla="*/ 697706 w 959644"/>
                  <a:gd name="connsiteY7" fmla="*/ 50006 h 626269"/>
                  <a:gd name="connsiteX8" fmla="*/ 740569 w 959644"/>
                  <a:gd name="connsiteY8" fmla="*/ 0 h 626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59644" h="626269">
                    <a:moveTo>
                      <a:pt x="740569" y="0"/>
                    </a:moveTo>
                    <a:lnTo>
                      <a:pt x="823913" y="250031"/>
                    </a:lnTo>
                    <a:lnTo>
                      <a:pt x="959644" y="626269"/>
                    </a:lnTo>
                    <a:lnTo>
                      <a:pt x="0" y="621506"/>
                    </a:lnTo>
                    <a:lnTo>
                      <a:pt x="114300" y="502444"/>
                    </a:lnTo>
                    <a:lnTo>
                      <a:pt x="359569" y="323850"/>
                    </a:lnTo>
                    <a:lnTo>
                      <a:pt x="559594" y="166688"/>
                    </a:lnTo>
                    <a:lnTo>
                      <a:pt x="697706" y="50006"/>
                    </a:lnTo>
                    <a:lnTo>
                      <a:pt x="740569" y="0"/>
                    </a:lnTo>
                    <a:close/>
                  </a:path>
                </a:pathLst>
              </a:custGeom>
              <a:solidFill>
                <a:srgbClr val="D7B7B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41518369-DE3C-4C17-9E6A-F164BD0F31E5}"/>
                  </a:ext>
                </a:extLst>
              </p:cNvPr>
              <p:cNvSpPr/>
              <p:nvPr/>
            </p:nvSpPr>
            <p:spPr>
              <a:xfrm>
                <a:off x="4782078" y="5933839"/>
                <a:ext cx="883988" cy="691087"/>
              </a:xfrm>
              <a:custGeom>
                <a:avLst/>
                <a:gdLst>
                  <a:gd name="connsiteX0" fmla="*/ 711466 w 883988"/>
                  <a:gd name="connsiteY0" fmla="*/ 97867 h 691087"/>
                  <a:gd name="connsiteX1" fmla="*/ 856722 w 883988"/>
                  <a:gd name="connsiteY1" fmla="*/ 236 h 691087"/>
                  <a:gd name="connsiteX2" fmla="*/ 875772 w 883988"/>
                  <a:gd name="connsiteY2" fmla="*/ 74055 h 691087"/>
                  <a:gd name="connsiteX3" fmla="*/ 761472 w 883988"/>
                  <a:gd name="connsiteY3" fmla="*/ 185974 h 691087"/>
                  <a:gd name="connsiteX4" fmla="*/ 570972 w 883988"/>
                  <a:gd name="connsiteY4" fmla="*/ 331230 h 691087"/>
                  <a:gd name="connsiteX5" fmla="*/ 406666 w 883988"/>
                  <a:gd name="connsiteY5" fmla="*/ 464580 h 691087"/>
                  <a:gd name="connsiteX6" fmla="*/ 297128 w 883988"/>
                  <a:gd name="connsiteY6" fmla="*/ 557449 h 691087"/>
                  <a:gd name="connsiteX7" fmla="*/ 242360 w 883988"/>
                  <a:gd name="connsiteY7" fmla="*/ 588405 h 691087"/>
                  <a:gd name="connsiteX8" fmla="*/ 185210 w 883988"/>
                  <a:gd name="connsiteY8" fmla="*/ 631267 h 691087"/>
                  <a:gd name="connsiteX9" fmla="*/ 118535 w 883988"/>
                  <a:gd name="connsiteY9" fmla="*/ 686036 h 691087"/>
                  <a:gd name="connsiteX10" fmla="*/ 4235 w 883988"/>
                  <a:gd name="connsiteY10" fmla="*/ 676511 h 691087"/>
                  <a:gd name="connsiteX11" fmla="*/ 75672 w 883988"/>
                  <a:gd name="connsiteY11" fmla="*/ 578880 h 691087"/>
                  <a:gd name="connsiteX12" fmla="*/ 528110 w 883988"/>
                  <a:gd name="connsiteY12" fmla="*/ 259792 h 691087"/>
                  <a:gd name="connsiteX13" fmla="*/ 711466 w 883988"/>
                  <a:gd name="connsiteY13" fmla="*/ 97867 h 691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83988" h="691087">
                    <a:moveTo>
                      <a:pt x="711466" y="97867"/>
                    </a:moveTo>
                    <a:cubicBezTo>
                      <a:pt x="766235" y="54608"/>
                      <a:pt x="829338" y="4205"/>
                      <a:pt x="856722" y="236"/>
                    </a:cubicBezTo>
                    <a:cubicBezTo>
                      <a:pt x="884106" y="-3733"/>
                      <a:pt x="891647" y="43099"/>
                      <a:pt x="875772" y="74055"/>
                    </a:cubicBezTo>
                    <a:cubicBezTo>
                      <a:pt x="859897" y="105011"/>
                      <a:pt x="812272" y="143112"/>
                      <a:pt x="761472" y="185974"/>
                    </a:cubicBezTo>
                    <a:cubicBezTo>
                      <a:pt x="710672" y="228836"/>
                      <a:pt x="630106" y="284796"/>
                      <a:pt x="570972" y="331230"/>
                    </a:cubicBezTo>
                    <a:cubicBezTo>
                      <a:pt x="511838" y="377664"/>
                      <a:pt x="452307" y="426877"/>
                      <a:pt x="406666" y="464580"/>
                    </a:cubicBezTo>
                    <a:cubicBezTo>
                      <a:pt x="361025" y="502283"/>
                      <a:pt x="324512" y="536812"/>
                      <a:pt x="297128" y="557449"/>
                    </a:cubicBezTo>
                    <a:cubicBezTo>
                      <a:pt x="269744" y="578086"/>
                      <a:pt x="261013" y="576102"/>
                      <a:pt x="242360" y="588405"/>
                    </a:cubicBezTo>
                    <a:cubicBezTo>
                      <a:pt x="223707" y="600708"/>
                      <a:pt x="205847" y="614995"/>
                      <a:pt x="185210" y="631267"/>
                    </a:cubicBezTo>
                    <a:cubicBezTo>
                      <a:pt x="164573" y="647539"/>
                      <a:pt x="148697" y="678495"/>
                      <a:pt x="118535" y="686036"/>
                    </a:cubicBezTo>
                    <a:cubicBezTo>
                      <a:pt x="88373" y="693577"/>
                      <a:pt x="11379" y="694370"/>
                      <a:pt x="4235" y="676511"/>
                    </a:cubicBezTo>
                    <a:cubicBezTo>
                      <a:pt x="-2909" y="658652"/>
                      <a:pt x="-11640" y="648333"/>
                      <a:pt x="75672" y="578880"/>
                    </a:cubicBezTo>
                    <a:cubicBezTo>
                      <a:pt x="162984" y="509427"/>
                      <a:pt x="426510" y="336786"/>
                      <a:pt x="528110" y="259792"/>
                    </a:cubicBezTo>
                    <a:cubicBezTo>
                      <a:pt x="629710" y="182798"/>
                      <a:pt x="656697" y="141126"/>
                      <a:pt x="711466" y="97867"/>
                    </a:cubicBezTo>
                    <a:close/>
                  </a:path>
                </a:pathLst>
              </a:custGeom>
              <a:solidFill>
                <a:srgbClr val="B8797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BDF8188-6C25-4D42-8DDE-231FFC010647}"/>
                  </a:ext>
                </a:extLst>
              </p:cNvPr>
              <p:cNvSpPr/>
              <p:nvPr/>
            </p:nvSpPr>
            <p:spPr>
              <a:xfrm>
                <a:off x="4442803" y="5655142"/>
                <a:ext cx="1218008" cy="975738"/>
              </a:xfrm>
              <a:custGeom>
                <a:avLst/>
                <a:gdLst>
                  <a:gd name="connsiteX0" fmla="*/ 124435 w 1218008"/>
                  <a:gd name="connsiteY0" fmla="*/ 817096 h 975738"/>
                  <a:gd name="connsiteX1" fmla="*/ 712603 w 1218008"/>
                  <a:gd name="connsiteY1" fmla="*/ 374183 h 975738"/>
                  <a:gd name="connsiteX2" fmla="*/ 1024547 w 1218008"/>
                  <a:gd name="connsiteY2" fmla="*/ 90814 h 975738"/>
                  <a:gd name="connsiteX3" fmla="*/ 1138847 w 1218008"/>
                  <a:gd name="connsiteY3" fmla="*/ 5089 h 975738"/>
                  <a:gd name="connsiteX4" fmla="*/ 1148372 w 1218008"/>
                  <a:gd name="connsiteY4" fmla="*/ 19377 h 975738"/>
                  <a:gd name="connsiteX5" fmla="*/ 1165041 w 1218008"/>
                  <a:gd name="connsiteY5" fmla="*/ 97958 h 975738"/>
                  <a:gd name="connsiteX6" fmla="*/ 1195997 w 1218008"/>
                  <a:gd name="connsiteY6" fmla="*/ 250358 h 975738"/>
                  <a:gd name="connsiteX7" fmla="*/ 1210285 w 1218008"/>
                  <a:gd name="connsiteY7" fmla="*/ 307508 h 975738"/>
                  <a:gd name="connsiteX8" fmla="*/ 1069791 w 1218008"/>
                  <a:gd name="connsiteY8" fmla="*/ 433714 h 975738"/>
                  <a:gd name="connsiteX9" fmla="*/ 829285 w 1218008"/>
                  <a:gd name="connsiteY9" fmla="*/ 631358 h 975738"/>
                  <a:gd name="connsiteX10" fmla="*/ 636403 w 1218008"/>
                  <a:gd name="connsiteY10" fmla="*/ 781377 h 975738"/>
                  <a:gd name="connsiteX11" fmla="*/ 481622 w 1218008"/>
                  <a:gd name="connsiteY11" fmla="*/ 888533 h 975738"/>
                  <a:gd name="connsiteX12" fmla="*/ 376847 w 1218008"/>
                  <a:gd name="connsiteY12" fmla="*/ 967114 h 975738"/>
                  <a:gd name="connsiteX13" fmla="*/ 17278 w 1218008"/>
                  <a:gd name="connsiteY13" fmla="*/ 955208 h 975738"/>
                  <a:gd name="connsiteX14" fmla="*/ 124435 w 1218008"/>
                  <a:gd name="connsiteY14" fmla="*/ 817096 h 975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18008" h="975738">
                    <a:moveTo>
                      <a:pt x="124435" y="817096"/>
                    </a:moveTo>
                    <a:cubicBezTo>
                      <a:pt x="240322" y="720259"/>
                      <a:pt x="562584" y="495230"/>
                      <a:pt x="712603" y="374183"/>
                    </a:cubicBezTo>
                    <a:cubicBezTo>
                      <a:pt x="862622" y="253136"/>
                      <a:pt x="953506" y="152330"/>
                      <a:pt x="1024547" y="90814"/>
                    </a:cubicBezTo>
                    <a:cubicBezTo>
                      <a:pt x="1095588" y="29298"/>
                      <a:pt x="1118209" y="16995"/>
                      <a:pt x="1138847" y="5089"/>
                    </a:cubicBezTo>
                    <a:cubicBezTo>
                      <a:pt x="1159485" y="-6817"/>
                      <a:pt x="1144006" y="3899"/>
                      <a:pt x="1148372" y="19377"/>
                    </a:cubicBezTo>
                    <a:cubicBezTo>
                      <a:pt x="1152738" y="34855"/>
                      <a:pt x="1157104" y="59461"/>
                      <a:pt x="1165041" y="97958"/>
                    </a:cubicBezTo>
                    <a:cubicBezTo>
                      <a:pt x="1172979" y="136455"/>
                      <a:pt x="1188456" y="215433"/>
                      <a:pt x="1195997" y="250358"/>
                    </a:cubicBezTo>
                    <a:cubicBezTo>
                      <a:pt x="1203538" y="285283"/>
                      <a:pt x="1231319" y="276949"/>
                      <a:pt x="1210285" y="307508"/>
                    </a:cubicBezTo>
                    <a:cubicBezTo>
                      <a:pt x="1189251" y="338067"/>
                      <a:pt x="1133291" y="379739"/>
                      <a:pt x="1069791" y="433714"/>
                    </a:cubicBezTo>
                    <a:cubicBezTo>
                      <a:pt x="1006291" y="487689"/>
                      <a:pt x="901516" y="573414"/>
                      <a:pt x="829285" y="631358"/>
                    </a:cubicBezTo>
                    <a:cubicBezTo>
                      <a:pt x="757054" y="689302"/>
                      <a:pt x="694347" y="738514"/>
                      <a:pt x="636403" y="781377"/>
                    </a:cubicBezTo>
                    <a:cubicBezTo>
                      <a:pt x="578459" y="824240"/>
                      <a:pt x="524881" y="857577"/>
                      <a:pt x="481622" y="888533"/>
                    </a:cubicBezTo>
                    <a:cubicBezTo>
                      <a:pt x="438363" y="919489"/>
                      <a:pt x="454238" y="956002"/>
                      <a:pt x="376847" y="967114"/>
                    </a:cubicBezTo>
                    <a:cubicBezTo>
                      <a:pt x="299456" y="978226"/>
                      <a:pt x="58950" y="982592"/>
                      <a:pt x="17278" y="955208"/>
                    </a:cubicBezTo>
                    <a:cubicBezTo>
                      <a:pt x="-24394" y="927824"/>
                      <a:pt x="8548" y="913933"/>
                      <a:pt x="124435" y="817096"/>
                    </a:cubicBezTo>
                    <a:close/>
                  </a:path>
                </a:pathLst>
              </a:custGeom>
              <a:solidFill>
                <a:srgbClr val="D9ABA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0980F9C-39E9-40B4-8BA6-3ED024DCBBB1}"/>
                  </a:ext>
                </a:extLst>
              </p:cNvPr>
              <p:cNvSpPr/>
              <p:nvPr/>
            </p:nvSpPr>
            <p:spPr>
              <a:xfrm>
                <a:off x="3375677" y="5421062"/>
                <a:ext cx="2164616" cy="1209330"/>
              </a:xfrm>
              <a:custGeom>
                <a:avLst/>
                <a:gdLst>
                  <a:gd name="connsiteX0" fmla="*/ 1417779 w 2164616"/>
                  <a:gd name="connsiteY0" fmla="*/ 217738 h 1209330"/>
                  <a:gd name="connsiteX1" fmla="*/ 1577323 w 2164616"/>
                  <a:gd name="connsiteY1" fmla="*/ 82007 h 1209330"/>
                  <a:gd name="connsiteX2" fmla="*/ 1629711 w 2164616"/>
                  <a:gd name="connsiteY2" fmla="*/ 1044 h 1209330"/>
                  <a:gd name="connsiteX3" fmla="*/ 1822592 w 2164616"/>
                  <a:gd name="connsiteY3" fmla="*/ 39144 h 1209330"/>
                  <a:gd name="connsiteX4" fmla="*/ 2144061 w 2164616"/>
                  <a:gd name="connsiteY4" fmla="*/ 84388 h 1209330"/>
                  <a:gd name="connsiteX5" fmla="*/ 2103579 w 2164616"/>
                  <a:gd name="connsiteY5" fmla="*/ 148682 h 1209330"/>
                  <a:gd name="connsiteX6" fmla="*/ 1870217 w 2164616"/>
                  <a:gd name="connsiteY6" fmla="*/ 429669 h 1209330"/>
                  <a:gd name="connsiteX7" fmla="*/ 1558273 w 2164616"/>
                  <a:gd name="connsiteY7" fmla="*/ 672557 h 1209330"/>
                  <a:gd name="connsiteX8" fmla="*/ 1165367 w 2164616"/>
                  <a:gd name="connsiteY8" fmla="*/ 958307 h 1209330"/>
                  <a:gd name="connsiteX9" fmla="*/ 889142 w 2164616"/>
                  <a:gd name="connsiteY9" fmla="*/ 1115469 h 1209330"/>
                  <a:gd name="connsiteX10" fmla="*/ 746267 w 2164616"/>
                  <a:gd name="connsiteY10" fmla="*/ 1203576 h 1209330"/>
                  <a:gd name="connsiteX11" fmla="*/ 741504 w 2164616"/>
                  <a:gd name="connsiteY11" fmla="*/ 1198813 h 1209330"/>
                  <a:gd name="connsiteX12" fmla="*/ 608154 w 2164616"/>
                  <a:gd name="connsiteY12" fmla="*/ 1191669 h 1209330"/>
                  <a:gd name="connsiteX13" fmla="*/ 5698 w 2164616"/>
                  <a:gd name="connsiteY13" fmla="*/ 1196432 h 1209330"/>
                  <a:gd name="connsiteX14" fmla="*/ 289067 w 2164616"/>
                  <a:gd name="connsiteY14" fmla="*/ 1001169 h 1209330"/>
                  <a:gd name="connsiteX15" fmla="*/ 1074879 w 2164616"/>
                  <a:gd name="connsiteY15" fmla="*/ 451101 h 1209330"/>
                  <a:gd name="connsiteX16" fmla="*/ 1417779 w 2164616"/>
                  <a:gd name="connsiteY16" fmla="*/ 217738 h 1209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64616" h="1209330">
                    <a:moveTo>
                      <a:pt x="1417779" y="217738"/>
                    </a:moveTo>
                    <a:cubicBezTo>
                      <a:pt x="1479890" y="167930"/>
                      <a:pt x="1542001" y="118122"/>
                      <a:pt x="1577323" y="82007"/>
                    </a:cubicBezTo>
                    <a:cubicBezTo>
                      <a:pt x="1612645" y="45892"/>
                      <a:pt x="1588833" y="8188"/>
                      <a:pt x="1629711" y="1044"/>
                    </a:cubicBezTo>
                    <a:cubicBezTo>
                      <a:pt x="1670589" y="-6100"/>
                      <a:pt x="1736867" y="25253"/>
                      <a:pt x="1822592" y="39144"/>
                    </a:cubicBezTo>
                    <a:cubicBezTo>
                      <a:pt x="1908317" y="53035"/>
                      <a:pt x="2097230" y="66132"/>
                      <a:pt x="2144061" y="84388"/>
                    </a:cubicBezTo>
                    <a:cubicBezTo>
                      <a:pt x="2190892" y="102644"/>
                      <a:pt x="2149220" y="91135"/>
                      <a:pt x="2103579" y="148682"/>
                    </a:cubicBezTo>
                    <a:cubicBezTo>
                      <a:pt x="2057938" y="206229"/>
                      <a:pt x="1961101" y="342357"/>
                      <a:pt x="1870217" y="429669"/>
                    </a:cubicBezTo>
                    <a:cubicBezTo>
                      <a:pt x="1779333" y="516981"/>
                      <a:pt x="1675748" y="584451"/>
                      <a:pt x="1558273" y="672557"/>
                    </a:cubicBezTo>
                    <a:cubicBezTo>
                      <a:pt x="1440798" y="760663"/>
                      <a:pt x="1276889" y="884488"/>
                      <a:pt x="1165367" y="958307"/>
                    </a:cubicBezTo>
                    <a:cubicBezTo>
                      <a:pt x="1053845" y="1032126"/>
                      <a:pt x="958992" y="1074591"/>
                      <a:pt x="889142" y="1115469"/>
                    </a:cubicBezTo>
                    <a:cubicBezTo>
                      <a:pt x="819292" y="1156347"/>
                      <a:pt x="770873" y="1189685"/>
                      <a:pt x="746267" y="1203576"/>
                    </a:cubicBezTo>
                    <a:cubicBezTo>
                      <a:pt x="721661" y="1217467"/>
                      <a:pt x="764523" y="1200797"/>
                      <a:pt x="741504" y="1198813"/>
                    </a:cubicBezTo>
                    <a:cubicBezTo>
                      <a:pt x="718485" y="1196829"/>
                      <a:pt x="608154" y="1191669"/>
                      <a:pt x="608154" y="1191669"/>
                    </a:cubicBezTo>
                    <a:cubicBezTo>
                      <a:pt x="485520" y="1191272"/>
                      <a:pt x="58879" y="1228182"/>
                      <a:pt x="5698" y="1196432"/>
                    </a:cubicBezTo>
                    <a:cubicBezTo>
                      <a:pt x="-47483" y="1164682"/>
                      <a:pt x="289067" y="1001169"/>
                      <a:pt x="289067" y="1001169"/>
                    </a:cubicBezTo>
                    <a:lnTo>
                      <a:pt x="1074879" y="451101"/>
                    </a:lnTo>
                    <a:lnTo>
                      <a:pt x="1417779" y="217738"/>
                    </a:lnTo>
                    <a:close/>
                  </a:path>
                </a:pathLst>
              </a:custGeom>
              <a:solidFill>
                <a:srgbClr val="CBAA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D052A152-3340-449D-8CEB-A1CB7C264844}"/>
                  </a:ext>
                </a:extLst>
              </p:cNvPr>
              <p:cNvSpPr/>
              <p:nvPr/>
            </p:nvSpPr>
            <p:spPr>
              <a:xfrm>
                <a:off x="1888331" y="6498431"/>
                <a:ext cx="607219" cy="121444"/>
              </a:xfrm>
              <a:custGeom>
                <a:avLst/>
                <a:gdLst>
                  <a:gd name="connsiteX0" fmla="*/ 0 w 607219"/>
                  <a:gd name="connsiteY0" fmla="*/ 121444 h 121444"/>
                  <a:gd name="connsiteX1" fmla="*/ 607219 w 607219"/>
                  <a:gd name="connsiteY1" fmla="*/ 121444 h 121444"/>
                  <a:gd name="connsiteX2" fmla="*/ 478632 w 607219"/>
                  <a:gd name="connsiteY2" fmla="*/ 2382 h 121444"/>
                  <a:gd name="connsiteX3" fmla="*/ 273844 w 607219"/>
                  <a:gd name="connsiteY3" fmla="*/ 0 h 121444"/>
                  <a:gd name="connsiteX4" fmla="*/ 111919 w 607219"/>
                  <a:gd name="connsiteY4" fmla="*/ 45244 h 121444"/>
                  <a:gd name="connsiteX5" fmla="*/ 0 w 607219"/>
                  <a:gd name="connsiteY5" fmla="*/ 121444 h 121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7219" h="121444">
                    <a:moveTo>
                      <a:pt x="0" y="121444"/>
                    </a:moveTo>
                    <a:lnTo>
                      <a:pt x="607219" y="121444"/>
                    </a:lnTo>
                    <a:lnTo>
                      <a:pt x="478632" y="2382"/>
                    </a:lnTo>
                    <a:lnTo>
                      <a:pt x="273844" y="0"/>
                    </a:lnTo>
                    <a:lnTo>
                      <a:pt x="111919" y="45244"/>
                    </a:lnTo>
                    <a:lnTo>
                      <a:pt x="0" y="121444"/>
                    </a:lnTo>
                    <a:close/>
                  </a:path>
                </a:pathLst>
              </a:custGeom>
              <a:solidFill>
                <a:srgbClr val="AFDFE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3A43B156-A5BF-4EAA-9D9A-55CC22032C17}"/>
                  </a:ext>
                </a:extLst>
              </p:cNvPr>
              <p:cNvSpPr/>
              <p:nvPr/>
            </p:nvSpPr>
            <p:spPr>
              <a:xfrm>
                <a:off x="2888853" y="5373718"/>
                <a:ext cx="2231325" cy="1253699"/>
              </a:xfrm>
              <a:custGeom>
                <a:avLst/>
                <a:gdLst>
                  <a:gd name="connsiteX0" fmla="*/ 1826022 w 2231325"/>
                  <a:gd name="connsiteY0" fmla="*/ 69820 h 1253699"/>
                  <a:gd name="connsiteX1" fmla="*/ 1940322 w 2231325"/>
                  <a:gd name="connsiteY1" fmla="*/ 763 h 1253699"/>
                  <a:gd name="connsiteX2" fmla="*/ 2033191 w 2231325"/>
                  <a:gd name="connsiteY2" fmla="*/ 34101 h 1253699"/>
                  <a:gd name="connsiteX3" fmla="*/ 2147491 w 2231325"/>
                  <a:gd name="connsiteY3" fmla="*/ 53151 h 1253699"/>
                  <a:gd name="connsiteX4" fmla="*/ 2230835 w 2231325"/>
                  <a:gd name="connsiteY4" fmla="*/ 69820 h 1253699"/>
                  <a:gd name="connsiteX5" fmla="*/ 2109391 w 2231325"/>
                  <a:gd name="connsiteY5" fmla="*/ 200788 h 1253699"/>
                  <a:gd name="connsiteX6" fmla="*/ 1861741 w 2231325"/>
                  <a:gd name="connsiteY6" fmla="*/ 400813 h 1253699"/>
                  <a:gd name="connsiteX7" fmla="*/ 1585516 w 2231325"/>
                  <a:gd name="connsiteY7" fmla="*/ 588932 h 1253699"/>
                  <a:gd name="connsiteX8" fmla="*/ 1214041 w 2231325"/>
                  <a:gd name="connsiteY8" fmla="*/ 815151 h 1253699"/>
                  <a:gd name="connsiteX9" fmla="*/ 890191 w 2231325"/>
                  <a:gd name="connsiteY9" fmla="*/ 1029463 h 1253699"/>
                  <a:gd name="connsiteX10" fmla="*/ 690166 w 2231325"/>
                  <a:gd name="connsiteY10" fmla="*/ 1169957 h 1253699"/>
                  <a:gd name="connsiteX11" fmla="*/ 540147 w 2231325"/>
                  <a:gd name="connsiteY11" fmla="*/ 1248538 h 1253699"/>
                  <a:gd name="connsiteX12" fmla="*/ 504428 w 2231325"/>
                  <a:gd name="connsiteY12" fmla="*/ 1246157 h 1253699"/>
                  <a:gd name="connsiteX13" fmla="*/ 380603 w 2231325"/>
                  <a:gd name="connsiteY13" fmla="*/ 1246157 h 1253699"/>
                  <a:gd name="connsiteX14" fmla="*/ 30560 w 2231325"/>
                  <a:gd name="connsiteY14" fmla="*/ 1241395 h 1253699"/>
                  <a:gd name="connsiteX15" fmla="*/ 71041 w 2231325"/>
                  <a:gd name="connsiteY15" fmla="*/ 1186626 h 1253699"/>
                  <a:gd name="connsiteX16" fmla="*/ 499666 w 2231325"/>
                  <a:gd name="connsiteY16" fmla="*/ 1005651 h 1253699"/>
                  <a:gd name="connsiteX17" fmla="*/ 940197 w 2231325"/>
                  <a:gd name="connsiteY17" fmla="*/ 667513 h 1253699"/>
                  <a:gd name="connsiteX18" fmla="*/ 1504553 w 2231325"/>
                  <a:gd name="connsiteY18" fmla="*/ 286513 h 1253699"/>
                  <a:gd name="connsiteX19" fmla="*/ 1826022 w 2231325"/>
                  <a:gd name="connsiteY19" fmla="*/ 69820 h 125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31325" h="1253699">
                    <a:moveTo>
                      <a:pt x="1826022" y="69820"/>
                    </a:moveTo>
                    <a:cubicBezTo>
                      <a:pt x="1898650" y="22195"/>
                      <a:pt x="1905794" y="6716"/>
                      <a:pt x="1940322" y="763"/>
                    </a:cubicBezTo>
                    <a:cubicBezTo>
                      <a:pt x="1974850" y="-5190"/>
                      <a:pt x="1998663" y="25370"/>
                      <a:pt x="2033191" y="34101"/>
                    </a:cubicBezTo>
                    <a:cubicBezTo>
                      <a:pt x="2067719" y="42832"/>
                      <a:pt x="2114550" y="47198"/>
                      <a:pt x="2147491" y="53151"/>
                    </a:cubicBezTo>
                    <a:cubicBezTo>
                      <a:pt x="2180432" y="59104"/>
                      <a:pt x="2237185" y="45214"/>
                      <a:pt x="2230835" y="69820"/>
                    </a:cubicBezTo>
                    <a:cubicBezTo>
                      <a:pt x="2224485" y="94426"/>
                      <a:pt x="2170907" y="145623"/>
                      <a:pt x="2109391" y="200788"/>
                    </a:cubicBezTo>
                    <a:cubicBezTo>
                      <a:pt x="2047875" y="255954"/>
                      <a:pt x="1949054" y="336122"/>
                      <a:pt x="1861741" y="400813"/>
                    </a:cubicBezTo>
                    <a:cubicBezTo>
                      <a:pt x="1774428" y="465504"/>
                      <a:pt x="1693466" y="519876"/>
                      <a:pt x="1585516" y="588932"/>
                    </a:cubicBezTo>
                    <a:cubicBezTo>
                      <a:pt x="1477566" y="657988"/>
                      <a:pt x="1329928" y="741729"/>
                      <a:pt x="1214041" y="815151"/>
                    </a:cubicBezTo>
                    <a:cubicBezTo>
                      <a:pt x="1098154" y="888573"/>
                      <a:pt x="977503" y="970329"/>
                      <a:pt x="890191" y="1029463"/>
                    </a:cubicBezTo>
                    <a:cubicBezTo>
                      <a:pt x="802878" y="1088597"/>
                      <a:pt x="748507" y="1133445"/>
                      <a:pt x="690166" y="1169957"/>
                    </a:cubicBezTo>
                    <a:cubicBezTo>
                      <a:pt x="631825" y="1206469"/>
                      <a:pt x="571103" y="1235838"/>
                      <a:pt x="540147" y="1248538"/>
                    </a:cubicBezTo>
                    <a:cubicBezTo>
                      <a:pt x="509191" y="1261238"/>
                      <a:pt x="531019" y="1246554"/>
                      <a:pt x="504428" y="1246157"/>
                    </a:cubicBezTo>
                    <a:cubicBezTo>
                      <a:pt x="477837" y="1245760"/>
                      <a:pt x="380603" y="1246157"/>
                      <a:pt x="380603" y="1246157"/>
                    </a:cubicBezTo>
                    <a:lnTo>
                      <a:pt x="30560" y="1241395"/>
                    </a:lnTo>
                    <a:cubicBezTo>
                      <a:pt x="-21034" y="1231473"/>
                      <a:pt x="-7143" y="1225917"/>
                      <a:pt x="71041" y="1186626"/>
                    </a:cubicBezTo>
                    <a:cubicBezTo>
                      <a:pt x="149225" y="1147335"/>
                      <a:pt x="354807" y="1092170"/>
                      <a:pt x="499666" y="1005651"/>
                    </a:cubicBezTo>
                    <a:cubicBezTo>
                      <a:pt x="644525" y="919132"/>
                      <a:pt x="772716" y="787369"/>
                      <a:pt x="940197" y="667513"/>
                    </a:cubicBezTo>
                    <a:cubicBezTo>
                      <a:pt x="1107678" y="547657"/>
                      <a:pt x="1358106" y="384541"/>
                      <a:pt x="1504553" y="286513"/>
                    </a:cubicBezTo>
                    <a:lnTo>
                      <a:pt x="1826022" y="69820"/>
                    </a:lnTo>
                    <a:close/>
                  </a:path>
                </a:pathLst>
              </a:custGeom>
              <a:solidFill>
                <a:srgbClr val="AFDFE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28C37CF2-04C4-408B-BF7E-CC9C887B96C0}"/>
                  </a:ext>
                </a:extLst>
              </p:cNvPr>
              <p:cNvSpPr/>
              <p:nvPr/>
            </p:nvSpPr>
            <p:spPr>
              <a:xfrm>
                <a:off x="1636027" y="5334678"/>
                <a:ext cx="3241543" cy="1286732"/>
              </a:xfrm>
              <a:custGeom>
                <a:avLst/>
                <a:gdLst>
                  <a:gd name="connsiteX0" fmla="*/ 2831198 w 3241543"/>
                  <a:gd name="connsiteY0" fmla="*/ 137435 h 1286732"/>
                  <a:gd name="connsiteX1" fmla="*/ 2943117 w 3241543"/>
                  <a:gd name="connsiteY1" fmla="*/ 63616 h 1286732"/>
                  <a:gd name="connsiteX2" fmla="*/ 3028842 w 3241543"/>
                  <a:gd name="connsiteY2" fmla="*/ 1703 h 1286732"/>
                  <a:gd name="connsiteX3" fmla="*/ 3112186 w 3241543"/>
                  <a:gd name="connsiteY3" fmla="*/ 20753 h 1286732"/>
                  <a:gd name="connsiteX4" fmla="*/ 3240773 w 3241543"/>
                  <a:gd name="connsiteY4" fmla="*/ 56472 h 1286732"/>
                  <a:gd name="connsiteX5" fmla="*/ 3047892 w 3241543"/>
                  <a:gd name="connsiteY5" fmla="*/ 223160 h 1286732"/>
                  <a:gd name="connsiteX6" fmla="*/ 2716898 w 3241543"/>
                  <a:gd name="connsiteY6" fmla="*/ 435091 h 1286732"/>
                  <a:gd name="connsiteX7" fmla="*/ 2414479 w 3241543"/>
                  <a:gd name="connsiteY7" fmla="*/ 642260 h 1286732"/>
                  <a:gd name="connsiteX8" fmla="*/ 2138254 w 3241543"/>
                  <a:gd name="connsiteY8" fmla="*/ 820853 h 1286732"/>
                  <a:gd name="connsiteX9" fmla="*/ 1802498 w 3241543"/>
                  <a:gd name="connsiteY9" fmla="*/ 1058978 h 1286732"/>
                  <a:gd name="connsiteX10" fmla="*/ 1519129 w 3241543"/>
                  <a:gd name="connsiteY10" fmla="*/ 1201853 h 1286732"/>
                  <a:gd name="connsiteX11" fmla="*/ 1361967 w 3241543"/>
                  <a:gd name="connsiteY11" fmla="*/ 1268528 h 1286732"/>
                  <a:gd name="connsiteX12" fmla="*/ 1307198 w 3241543"/>
                  <a:gd name="connsiteY12" fmla="*/ 1285197 h 1286732"/>
                  <a:gd name="connsiteX13" fmla="*/ 1076217 w 3241543"/>
                  <a:gd name="connsiteY13" fmla="*/ 1285197 h 1286732"/>
                  <a:gd name="connsiteX14" fmla="*/ 807136 w 3241543"/>
                  <a:gd name="connsiteY14" fmla="*/ 1280435 h 1286732"/>
                  <a:gd name="connsiteX15" fmla="*/ 654736 w 3241543"/>
                  <a:gd name="connsiteY15" fmla="*/ 1218522 h 1286732"/>
                  <a:gd name="connsiteX16" fmla="*/ 504717 w 3241543"/>
                  <a:gd name="connsiteY16" fmla="*/ 1230428 h 1286732"/>
                  <a:gd name="connsiteX17" fmla="*/ 385654 w 3241543"/>
                  <a:gd name="connsiteY17" fmla="*/ 1256622 h 1286732"/>
                  <a:gd name="connsiteX18" fmla="*/ 307073 w 3241543"/>
                  <a:gd name="connsiteY18" fmla="*/ 1275672 h 1286732"/>
                  <a:gd name="connsiteX19" fmla="*/ 276117 w 3241543"/>
                  <a:gd name="connsiteY19" fmla="*/ 1280435 h 1286732"/>
                  <a:gd name="connsiteX20" fmla="*/ 23704 w 3241543"/>
                  <a:gd name="connsiteY20" fmla="*/ 1278053 h 1286732"/>
                  <a:gd name="connsiteX21" fmla="*/ 14179 w 3241543"/>
                  <a:gd name="connsiteY21" fmla="*/ 1247097 h 1286732"/>
                  <a:gd name="connsiteX22" fmla="*/ 14179 w 3241543"/>
                  <a:gd name="connsiteY22" fmla="*/ 1206616 h 1286732"/>
                  <a:gd name="connsiteX23" fmla="*/ 18942 w 3241543"/>
                  <a:gd name="connsiteY23" fmla="*/ 1080410 h 1286732"/>
                  <a:gd name="connsiteX24" fmla="*/ 254686 w 3241543"/>
                  <a:gd name="connsiteY24" fmla="*/ 1137560 h 1286732"/>
                  <a:gd name="connsiteX25" fmla="*/ 614254 w 3241543"/>
                  <a:gd name="connsiteY25" fmla="*/ 1032785 h 1286732"/>
                  <a:gd name="connsiteX26" fmla="*/ 776179 w 3241543"/>
                  <a:gd name="connsiteY26" fmla="*/ 1089935 h 1286732"/>
                  <a:gd name="connsiteX27" fmla="*/ 969061 w 3241543"/>
                  <a:gd name="connsiteY27" fmla="*/ 1142322 h 1286732"/>
                  <a:gd name="connsiteX28" fmla="*/ 1269098 w 3241543"/>
                  <a:gd name="connsiteY28" fmla="*/ 1101841 h 1286732"/>
                  <a:gd name="connsiteX29" fmla="*/ 1619142 w 3241543"/>
                  <a:gd name="connsiteY29" fmla="*/ 942297 h 1286732"/>
                  <a:gd name="connsiteX30" fmla="*/ 1897748 w 3241543"/>
                  <a:gd name="connsiteY30" fmla="*/ 766085 h 1286732"/>
                  <a:gd name="connsiteX31" fmla="*/ 2197786 w 3241543"/>
                  <a:gd name="connsiteY31" fmla="*/ 549391 h 1286732"/>
                  <a:gd name="connsiteX32" fmla="*/ 2552592 w 3241543"/>
                  <a:gd name="connsiteY32" fmla="*/ 318410 h 1286732"/>
                  <a:gd name="connsiteX33" fmla="*/ 2831198 w 3241543"/>
                  <a:gd name="connsiteY33" fmla="*/ 137435 h 1286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241543" h="1286732">
                    <a:moveTo>
                      <a:pt x="2831198" y="137435"/>
                    </a:moveTo>
                    <a:cubicBezTo>
                      <a:pt x="2870687" y="111836"/>
                      <a:pt x="2910176" y="86238"/>
                      <a:pt x="2943117" y="63616"/>
                    </a:cubicBezTo>
                    <a:cubicBezTo>
                      <a:pt x="2976058" y="40994"/>
                      <a:pt x="3000664" y="8847"/>
                      <a:pt x="3028842" y="1703"/>
                    </a:cubicBezTo>
                    <a:cubicBezTo>
                      <a:pt x="3057020" y="-5441"/>
                      <a:pt x="3076864" y="11625"/>
                      <a:pt x="3112186" y="20753"/>
                    </a:cubicBezTo>
                    <a:cubicBezTo>
                      <a:pt x="3147508" y="29881"/>
                      <a:pt x="3251489" y="22738"/>
                      <a:pt x="3240773" y="56472"/>
                    </a:cubicBezTo>
                    <a:cubicBezTo>
                      <a:pt x="3230057" y="90206"/>
                      <a:pt x="3135204" y="160057"/>
                      <a:pt x="3047892" y="223160"/>
                    </a:cubicBezTo>
                    <a:cubicBezTo>
                      <a:pt x="2960580" y="286263"/>
                      <a:pt x="2822467" y="365241"/>
                      <a:pt x="2716898" y="435091"/>
                    </a:cubicBezTo>
                    <a:cubicBezTo>
                      <a:pt x="2611329" y="504941"/>
                      <a:pt x="2510920" y="577966"/>
                      <a:pt x="2414479" y="642260"/>
                    </a:cubicBezTo>
                    <a:cubicBezTo>
                      <a:pt x="2318038" y="706554"/>
                      <a:pt x="2240251" y="751400"/>
                      <a:pt x="2138254" y="820853"/>
                    </a:cubicBezTo>
                    <a:cubicBezTo>
                      <a:pt x="2036257" y="890306"/>
                      <a:pt x="1905685" y="995478"/>
                      <a:pt x="1802498" y="1058978"/>
                    </a:cubicBezTo>
                    <a:cubicBezTo>
                      <a:pt x="1699311" y="1122478"/>
                      <a:pt x="1592551" y="1166928"/>
                      <a:pt x="1519129" y="1201853"/>
                    </a:cubicBezTo>
                    <a:cubicBezTo>
                      <a:pt x="1445707" y="1236778"/>
                      <a:pt x="1397289" y="1254637"/>
                      <a:pt x="1361967" y="1268528"/>
                    </a:cubicBezTo>
                    <a:cubicBezTo>
                      <a:pt x="1326645" y="1282419"/>
                      <a:pt x="1354823" y="1282419"/>
                      <a:pt x="1307198" y="1285197"/>
                    </a:cubicBezTo>
                    <a:cubicBezTo>
                      <a:pt x="1259573" y="1287975"/>
                      <a:pt x="1076217" y="1285197"/>
                      <a:pt x="1076217" y="1285197"/>
                    </a:cubicBezTo>
                    <a:cubicBezTo>
                      <a:pt x="992873" y="1284403"/>
                      <a:pt x="877383" y="1291547"/>
                      <a:pt x="807136" y="1280435"/>
                    </a:cubicBezTo>
                    <a:cubicBezTo>
                      <a:pt x="736889" y="1269323"/>
                      <a:pt x="705139" y="1226857"/>
                      <a:pt x="654736" y="1218522"/>
                    </a:cubicBezTo>
                    <a:cubicBezTo>
                      <a:pt x="604333" y="1210187"/>
                      <a:pt x="549564" y="1224078"/>
                      <a:pt x="504717" y="1230428"/>
                    </a:cubicBezTo>
                    <a:cubicBezTo>
                      <a:pt x="459870" y="1236778"/>
                      <a:pt x="418595" y="1249081"/>
                      <a:pt x="385654" y="1256622"/>
                    </a:cubicBezTo>
                    <a:cubicBezTo>
                      <a:pt x="352713" y="1264163"/>
                      <a:pt x="325329" y="1271703"/>
                      <a:pt x="307073" y="1275672"/>
                    </a:cubicBezTo>
                    <a:cubicBezTo>
                      <a:pt x="288817" y="1279641"/>
                      <a:pt x="276117" y="1280435"/>
                      <a:pt x="276117" y="1280435"/>
                    </a:cubicBezTo>
                    <a:lnTo>
                      <a:pt x="23704" y="1278053"/>
                    </a:lnTo>
                    <a:cubicBezTo>
                      <a:pt x="-19952" y="1272497"/>
                      <a:pt x="15766" y="1259003"/>
                      <a:pt x="14179" y="1247097"/>
                    </a:cubicBezTo>
                    <a:cubicBezTo>
                      <a:pt x="12592" y="1235191"/>
                      <a:pt x="13385" y="1234397"/>
                      <a:pt x="14179" y="1206616"/>
                    </a:cubicBezTo>
                    <a:cubicBezTo>
                      <a:pt x="14973" y="1178835"/>
                      <a:pt x="-21142" y="1091919"/>
                      <a:pt x="18942" y="1080410"/>
                    </a:cubicBezTo>
                    <a:cubicBezTo>
                      <a:pt x="59026" y="1068901"/>
                      <a:pt x="155467" y="1145497"/>
                      <a:pt x="254686" y="1137560"/>
                    </a:cubicBezTo>
                    <a:cubicBezTo>
                      <a:pt x="353905" y="1129623"/>
                      <a:pt x="527339" y="1040722"/>
                      <a:pt x="614254" y="1032785"/>
                    </a:cubicBezTo>
                    <a:cubicBezTo>
                      <a:pt x="701169" y="1024848"/>
                      <a:pt x="717045" y="1071679"/>
                      <a:pt x="776179" y="1089935"/>
                    </a:cubicBezTo>
                    <a:cubicBezTo>
                      <a:pt x="835313" y="1108191"/>
                      <a:pt x="886908" y="1140338"/>
                      <a:pt x="969061" y="1142322"/>
                    </a:cubicBezTo>
                    <a:cubicBezTo>
                      <a:pt x="1051214" y="1144306"/>
                      <a:pt x="1160751" y="1135178"/>
                      <a:pt x="1269098" y="1101841"/>
                    </a:cubicBezTo>
                    <a:cubicBezTo>
                      <a:pt x="1377445" y="1068504"/>
                      <a:pt x="1514367" y="998256"/>
                      <a:pt x="1619142" y="942297"/>
                    </a:cubicBezTo>
                    <a:cubicBezTo>
                      <a:pt x="1723917" y="886338"/>
                      <a:pt x="1801307" y="831569"/>
                      <a:pt x="1897748" y="766085"/>
                    </a:cubicBezTo>
                    <a:cubicBezTo>
                      <a:pt x="1994189" y="700601"/>
                      <a:pt x="2088645" y="624004"/>
                      <a:pt x="2197786" y="549391"/>
                    </a:cubicBezTo>
                    <a:cubicBezTo>
                      <a:pt x="2306927" y="474779"/>
                      <a:pt x="2552592" y="318410"/>
                      <a:pt x="2552592" y="318410"/>
                    </a:cubicBezTo>
                    <a:lnTo>
                      <a:pt x="2831198" y="137435"/>
                    </a:lnTo>
                    <a:close/>
                  </a:path>
                </a:pathLst>
              </a:custGeom>
              <a:solidFill>
                <a:srgbClr val="A3D6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35D7CE8-F431-4E52-8A8E-3C5F709EDF1A}"/>
                  </a:ext>
                </a:extLst>
              </p:cNvPr>
              <p:cNvSpPr/>
              <p:nvPr/>
            </p:nvSpPr>
            <p:spPr>
              <a:xfrm>
                <a:off x="1619059" y="5257717"/>
                <a:ext cx="3115317" cy="1296340"/>
              </a:xfrm>
              <a:custGeom>
                <a:avLst/>
                <a:gdLst>
                  <a:gd name="connsiteX0" fmla="*/ 2643379 w 3115317"/>
                  <a:gd name="connsiteY0" fmla="*/ 121527 h 1296340"/>
                  <a:gd name="connsiteX1" fmla="*/ 2741010 w 3115317"/>
                  <a:gd name="connsiteY1" fmla="*/ 54852 h 1296340"/>
                  <a:gd name="connsiteX2" fmla="*/ 2805304 w 3115317"/>
                  <a:gd name="connsiteY2" fmla="*/ 83 h 1296340"/>
                  <a:gd name="connsiteX3" fmla="*/ 2948179 w 3115317"/>
                  <a:gd name="connsiteY3" fmla="*/ 42946 h 1296340"/>
                  <a:gd name="connsiteX4" fmla="*/ 3038666 w 3115317"/>
                  <a:gd name="connsiteY4" fmla="*/ 64377 h 1296340"/>
                  <a:gd name="connsiteX5" fmla="*/ 3114866 w 3115317"/>
                  <a:gd name="connsiteY5" fmla="*/ 95333 h 1296340"/>
                  <a:gd name="connsiteX6" fmla="*/ 3002947 w 3115317"/>
                  <a:gd name="connsiteY6" fmla="*/ 181058 h 1296340"/>
                  <a:gd name="connsiteX7" fmla="*/ 2793397 w 3115317"/>
                  <a:gd name="connsiteY7" fmla="*/ 300121 h 1296340"/>
                  <a:gd name="connsiteX8" fmla="*/ 2648141 w 3115317"/>
                  <a:gd name="connsiteY8" fmla="*/ 414421 h 1296340"/>
                  <a:gd name="connsiteX9" fmla="*/ 2495741 w 3115317"/>
                  <a:gd name="connsiteY9" fmla="*/ 519196 h 1296340"/>
                  <a:gd name="connsiteX10" fmla="*/ 2355247 w 3115317"/>
                  <a:gd name="connsiteY10" fmla="*/ 621589 h 1296340"/>
                  <a:gd name="connsiteX11" fmla="*/ 2148079 w 3115317"/>
                  <a:gd name="connsiteY11" fmla="*/ 757321 h 1296340"/>
                  <a:gd name="connsiteX12" fmla="*/ 1917097 w 3115317"/>
                  <a:gd name="connsiteY12" fmla="*/ 916864 h 1296340"/>
                  <a:gd name="connsiteX13" fmla="*/ 1712310 w 3115317"/>
                  <a:gd name="connsiteY13" fmla="*/ 1059739 h 1296340"/>
                  <a:gd name="connsiteX14" fmla="*/ 1512285 w 3115317"/>
                  <a:gd name="connsiteY14" fmla="*/ 1157371 h 1296340"/>
                  <a:gd name="connsiteX15" fmla="*/ 1267016 w 3115317"/>
                  <a:gd name="connsiteY15" fmla="*/ 1247858 h 1296340"/>
                  <a:gd name="connsiteX16" fmla="*/ 1047941 w 3115317"/>
                  <a:gd name="connsiteY16" fmla="*/ 1295483 h 1296340"/>
                  <a:gd name="connsiteX17" fmla="*/ 931260 w 3115317"/>
                  <a:gd name="connsiteY17" fmla="*/ 1274052 h 1296340"/>
                  <a:gd name="connsiteX18" fmla="*/ 812197 w 3115317"/>
                  <a:gd name="connsiteY18" fmla="*/ 1219283 h 1296340"/>
                  <a:gd name="connsiteX19" fmla="*/ 693135 w 3115317"/>
                  <a:gd name="connsiteY19" fmla="*/ 1181183 h 1296340"/>
                  <a:gd name="connsiteX20" fmla="*/ 526447 w 3115317"/>
                  <a:gd name="connsiteY20" fmla="*/ 1181183 h 1296340"/>
                  <a:gd name="connsiteX21" fmla="*/ 388335 w 3115317"/>
                  <a:gd name="connsiteY21" fmla="*/ 1231189 h 1296340"/>
                  <a:gd name="connsiteX22" fmla="*/ 259747 w 3115317"/>
                  <a:gd name="connsiteY22" fmla="*/ 1255002 h 1296340"/>
                  <a:gd name="connsiteX23" fmla="*/ 119254 w 3115317"/>
                  <a:gd name="connsiteY23" fmla="*/ 1250239 h 1296340"/>
                  <a:gd name="connsiteX24" fmla="*/ 26385 w 3115317"/>
                  <a:gd name="connsiteY24" fmla="*/ 1214521 h 1296340"/>
                  <a:gd name="connsiteX25" fmla="*/ 43054 w 3115317"/>
                  <a:gd name="connsiteY25" fmla="*/ 1045452 h 1296340"/>
                  <a:gd name="connsiteX26" fmla="*/ 490729 w 3115317"/>
                  <a:gd name="connsiteY26" fmla="*/ 907339 h 1296340"/>
                  <a:gd name="connsiteX27" fmla="*/ 1145572 w 3115317"/>
                  <a:gd name="connsiteY27" fmla="*/ 940677 h 1296340"/>
                  <a:gd name="connsiteX28" fmla="*/ 1709929 w 3115317"/>
                  <a:gd name="connsiteY28" fmla="*/ 719221 h 1296340"/>
                  <a:gd name="connsiteX29" fmla="*/ 2112360 w 3115317"/>
                  <a:gd name="connsiteY29" fmla="*/ 445377 h 1296340"/>
                  <a:gd name="connsiteX30" fmla="*/ 2379060 w 3115317"/>
                  <a:gd name="connsiteY30" fmla="*/ 264402 h 1296340"/>
                  <a:gd name="connsiteX31" fmla="*/ 2643379 w 3115317"/>
                  <a:gd name="connsiteY31" fmla="*/ 121527 h 1296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115317" h="1296340">
                    <a:moveTo>
                      <a:pt x="2643379" y="121527"/>
                    </a:moveTo>
                    <a:cubicBezTo>
                      <a:pt x="2703704" y="86602"/>
                      <a:pt x="2714023" y="75093"/>
                      <a:pt x="2741010" y="54852"/>
                    </a:cubicBezTo>
                    <a:cubicBezTo>
                      <a:pt x="2767997" y="34611"/>
                      <a:pt x="2770776" y="2067"/>
                      <a:pt x="2805304" y="83"/>
                    </a:cubicBezTo>
                    <a:cubicBezTo>
                      <a:pt x="2839832" y="-1901"/>
                      <a:pt x="2909285" y="32230"/>
                      <a:pt x="2948179" y="42946"/>
                    </a:cubicBezTo>
                    <a:cubicBezTo>
                      <a:pt x="2987073" y="53662"/>
                      <a:pt x="3010885" y="55646"/>
                      <a:pt x="3038666" y="64377"/>
                    </a:cubicBezTo>
                    <a:cubicBezTo>
                      <a:pt x="3066447" y="73108"/>
                      <a:pt x="3120819" y="75886"/>
                      <a:pt x="3114866" y="95333"/>
                    </a:cubicBezTo>
                    <a:cubicBezTo>
                      <a:pt x="3108913" y="114780"/>
                      <a:pt x="3056525" y="146927"/>
                      <a:pt x="3002947" y="181058"/>
                    </a:cubicBezTo>
                    <a:cubicBezTo>
                      <a:pt x="2949369" y="215189"/>
                      <a:pt x="2852531" y="261227"/>
                      <a:pt x="2793397" y="300121"/>
                    </a:cubicBezTo>
                    <a:cubicBezTo>
                      <a:pt x="2734263" y="339015"/>
                      <a:pt x="2697750" y="377909"/>
                      <a:pt x="2648141" y="414421"/>
                    </a:cubicBezTo>
                    <a:cubicBezTo>
                      <a:pt x="2598532" y="450934"/>
                      <a:pt x="2544557" y="484668"/>
                      <a:pt x="2495741" y="519196"/>
                    </a:cubicBezTo>
                    <a:cubicBezTo>
                      <a:pt x="2446925" y="553724"/>
                      <a:pt x="2413191" y="581902"/>
                      <a:pt x="2355247" y="621589"/>
                    </a:cubicBezTo>
                    <a:cubicBezTo>
                      <a:pt x="2297303" y="661276"/>
                      <a:pt x="2221104" y="708109"/>
                      <a:pt x="2148079" y="757321"/>
                    </a:cubicBezTo>
                    <a:cubicBezTo>
                      <a:pt x="2075054" y="806533"/>
                      <a:pt x="1917097" y="916864"/>
                      <a:pt x="1917097" y="916864"/>
                    </a:cubicBezTo>
                    <a:cubicBezTo>
                      <a:pt x="1844469" y="967267"/>
                      <a:pt x="1779779" y="1019655"/>
                      <a:pt x="1712310" y="1059739"/>
                    </a:cubicBezTo>
                    <a:cubicBezTo>
                      <a:pt x="1644841" y="1099823"/>
                      <a:pt x="1586501" y="1126018"/>
                      <a:pt x="1512285" y="1157371"/>
                    </a:cubicBezTo>
                    <a:cubicBezTo>
                      <a:pt x="1438069" y="1188724"/>
                      <a:pt x="1344407" y="1224839"/>
                      <a:pt x="1267016" y="1247858"/>
                    </a:cubicBezTo>
                    <a:cubicBezTo>
                      <a:pt x="1189625" y="1270877"/>
                      <a:pt x="1103900" y="1291117"/>
                      <a:pt x="1047941" y="1295483"/>
                    </a:cubicBezTo>
                    <a:cubicBezTo>
                      <a:pt x="991982" y="1299849"/>
                      <a:pt x="970551" y="1286752"/>
                      <a:pt x="931260" y="1274052"/>
                    </a:cubicBezTo>
                    <a:cubicBezTo>
                      <a:pt x="891969" y="1261352"/>
                      <a:pt x="851884" y="1234761"/>
                      <a:pt x="812197" y="1219283"/>
                    </a:cubicBezTo>
                    <a:cubicBezTo>
                      <a:pt x="772510" y="1203805"/>
                      <a:pt x="740760" y="1187533"/>
                      <a:pt x="693135" y="1181183"/>
                    </a:cubicBezTo>
                    <a:cubicBezTo>
                      <a:pt x="645510" y="1174833"/>
                      <a:pt x="577247" y="1172849"/>
                      <a:pt x="526447" y="1181183"/>
                    </a:cubicBezTo>
                    <a:cubicBezTo>
                      <a:pt x="475647" y="1189517"/>
                      <a:pt x="432785" y="1218886"/>
                      <a:pt x="388335" y="1231189"/>
                    </a:cubicBezTo>
                    <a:cubicBezTo>
                      <a:pt x="343885" y="1243492"/>
                      <a:pt x="304594" y="1251827"/>
                      <a:pt x="259747" y="1255002"/>
                    </a:cubicBezTo>
                    <a:cubicBezTo>
                      <a:pt x="214900" y="1258177"/>
                      <a:pt x="158148" y="1256986"/>
                      <a:pt x="119254" y="1250239"/>
                    </a:cubicBezTo>
                    <a:cubicBezTo>
                      <a:pt x="80360" y="1243492"/>
                      <a:pt x="39085" y="1248652"/>
                      <a:pt x="26385" y="1214521"/>
                    </a:cubicBezTo>
                    <a:cubicBezTo>
                      <a:pt x="13685" y="1180390"/>
                      <a:pt x="-34337" y="1096649"/>
                      <a:pt x="43054" y="1045452"/>
                    </a:cubicBezTo>
                    <a:cubicBezTo>
                      <a:pt x="120445" y="994255"/>
                      <a:pt x="306976" y="924802"/>
                      <a:pt x="490729" y="907339"/>
                    </a:cubicBezTo>
                    <a:cubicBezTo>
                      <a:pt x="674482" y="889877"/>
                      <a:pt x="942372" y="972030"/>
                      <a:pt x="1145572" y="940677"/>
                    </a:cubicBezTo>
                    <a:cubicBezTo>
                      <a:pt x="1348772" y="909324"/>
                      <a:pt x="1548798" y="801771"/>
                      <a:pt x="1709929" y="719221"/>
                    </a:cubicBezTo>
                    <a:cubicBezTo>
                      <a:pt x="1871060" y="636671"/>
                      <a:pt x="2112360" y="445377"/>
                      <a:pt x="2112360" y="445377"/>
                    </a:cubicBezTo>
                    <a:cubicBezTo>
                      <a:pt x="2223882" y="369574"/>
                      <a:pt x="2287382" y="319171"/>
                      <a:pt x="2379060" y="264402"/>
                    </a:cubicBezTo>
                    <a:cubicBezTo>
                      <a:pt x="2470738" y="209633"/>
                      <a:pt x="2583054" y="156452"/>
                      <a:pt x="2643379" y="121527"/>
                    </a:cubicBezTo>
                    <a:close/>
                  </a:path>
                </a:pathLst>
              </a:custGeom>
              <a:solidFill>
                <a:srgbClr val="B9E4E8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C3C0E56-996E-42FA-9137-C234BDC6729A}"/>
                  </a:ext>
                </a:extLst>
              </p:cNvPr>
              <p:cNvSpPr/>
              <p:nvPr/>
            </p:nvSpPr>
            <p:spPr>
              <a:xfrm>
                <a:off x="1634031" y="5085332"/>
                <a:ext cx="2929472" cy="1327945"/>
              </a:xfrm>
              <a:custGeom>
                <a:avLst/>
                <a:gdLst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8838 w 2893488"/>
                  <a:gd name="connsiteY16" fmla="*/ 641573 h 1275018"/>
                  <a:gd name="connsiteX17" fmla="*/ 2059288 w 2893488"/>
                  <a:gd name="connsiteY17" fmla="*/ 784448 h 1275018"/>
                  <a:gd name="connsiteX18" fmla="*/ 1825925 w 2893488"/>
                  <a:gd name="connsiteY18" fmla="*/ 932086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2059288 w 2893488"/>
                  <a:gd name="connsiteY17" fmla="*/ 784448 h 1275018"/>
                  <a:gd name="connsiteX18" fmla="*/ 1825925 w 2893488"/>
                  <a:gd name="connsiteY18" fmla="*/ 932086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25925 w 2893488"/>
                  <a:gd name="connsiteY18" fmla="*/ 932086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14019 w 2893488"/>
                  <a:gd name="connsiteY18" fmla="*/ 986855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35400 w 2893488"/>
                  <a:gd name="connsiteY20" fmla="*/ 1213073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894749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35400 w 2893488"/>
                  <a:gd name="connsiteY20" fmla="*/ 1213073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894749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35400 w 2893488"/>
                  <a:gd name="connsiteY20" fmla="*/ 1213073 h 1275018"/>
                  <a:gd name="connsiteX21" fmla="*/ 1280619 w 2893488"/>
                  <a:gd name="connsiteY21" fmla="*/ 1263080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327376"/>
                  <a:gd name="connsiteX1" fmla="*/ 192388 w 2893488"/>
                  <a:gd name="connsiteY1" fmla="*/ 865411 h 1327376"/>
                  <a:gd name="connsiteX2" fmla="*/ 401938 w 2893488"/>
                  <a:gd name="connsiteY2" fmla="*/ 851123 h 1327376"/>
                  <a:gd name="connsiteX3" fmla="*/ 609107 w 2893488"/>
                  <a:gd name="connsiteY3" fmla="*/ 784448 h 1327376"/>
                  <a:gd name="connsiteX4" fmla="*/ 804369 w 2893488"/>
                  <a:gd name="connsiteY4" fmla="*/ 753492 h 1327376"/>
                  <a:gd name="connsiteX5" fmla="*/ 1094882 w 2893488"/>
                  <a:gd name="connsiteY5" fmla="*/ 820167 h 1327376"/>
                  <a:gd name="connsiteX6" fmla="*/ 1356819 w 2893488"/>
                  <a:gd name="connsiteY6" fmla="*/ 674911 h 1327376"/>
                  <a:gd name="connsiteX7" fmla="*/ 1944988 w 2893488"/>
                  <a:gd name="connsiteY7" fmla="*/ 224855 h 1327376"/>
                  <a:gd name="connsiteX8" fmla="*/ 2090244 w 2893488"/>
                  <a:gd name="connsiteY8" fmla="*/ 93886 h 1327376"/>
                  <a:gd name="connsiteX9" fmla="*/ 2183113 w 2893488"/>
                  <a:gd name="connsiteY9" fmla="*/ 3398 h 1327376"/>
                  <a:gd name="connsiteX10" fmla="*/ 2237882 w 2893488"/>
                  <a:gd name="connsiteY10" fmla="*/ 17686 h 1327376"/>
                  <a:gd name="connsiteX11" fmla="*/ 2490294 w 2893488"/>
                  <a:gd name="connsiteY11" fmla="*/ 91505 h 1327376"/>
                  <a:gd name="connsiteX12" fmla="*/ 2716513 w 2893488"/>
                  <a:gd name="connsiteY12" fmla="*/ 158180 h 1327376"/>
                  <a:gd name="connsiteX13" fmla="*/ 2861769 w 2893488"/>
                  <a:gd name="connsiteY13" fmla="*/ 198661 h 1327376"/>
                  <a:gd name="connsiteX14" fmla="*/ 2866532 w 2893488"/>
                  <a:gd name="connsiteY14" fmla="*/ 298673 h 1327376"/>
                  <a:gd name="connsiteX15" fmla="*/ 2564113 w 2893488"/>
                  <a:gd name="connsiteY15" fmla="*/ 460598 h 1327376"/>
                  <a:gd name="connsiteX16" fmla="*/ 2260449 w 2893488"/>
                  <a:gd name="connsiteY16" fmla="*/ 708685 h 1327376"/>
                  <a:gd name="connsiteX17" fmla="*/ 1983787 w 2893488"/>
                  <a:gd name="connsiteY17" fmla="*/ 894749 h 1327376"/>
                  <a:gd name="connsiteX18" fmla="*/ 1814019 w 2893488"/>
                  <a:gd name="connsiteY18" fmla="*/ 986855 h 1327376"/>
                  <a:gd name="connsiteX19" fmla="*/ 1635426 w 2893488"/>
                  <a:gd name="connsiteY19" fmla="*/ 1117823 h 1327376"/>
                  <a:gd name="connsiteX20" fmla="*/ 1435400 w 2893488"/>
                  <a:gd name="connsiteY20" fmla="*/ 1213073 h 1327376"/>
                  <a:gd name="connsiteX21" fmla="*/ 1280619 w 2893488"/>
                  <a:gd name="connsiteY21" fmla="*/ 1263080 h 1327376"/>
                  <a:gd name="connsiteX22" fmla="*/ 1054400 w 2893488"/>
                  <a:gd name="connsiteY22" fmla="*/ 1327374 h 1327376"/>
                  <a:gd name="connsiteX23" fmla="*/ 904382 w 2893488"/>
                  <a:gd name="connsiteY23" fmla="*/ 1265461 h 1327376"/>
                  <a:gd name="connsiteX24" fmla="*/ 766269 w 2893488"/>
                  <a:gd name="connsiteY24" fmla="*/ 1232123 h 1327376"/>
                  <a:gd name="connsiteX25" fmla="*/ 675782 w 2893488"/>
                  <a:gd name="connsiteY25" fmla="*/ 1179736 h 1327376"/>
                  <a:gd name="connsiteX26" fmla="*/ 478138 w 2893488"/>
                  <a:gd name="connsiteY26" fmla="*/ 1182117 h 1327376"/>
                  <a:gd name="connsiteX27" fmla="*/ 313832 w 2893488"/>
                  <a:gd name="connsiteY27" fmla="*/ 1246411 h 1327376"/>
                  <a:gd name="connsiteX28" fmla="*/ 173338 w 2893488"/>
                  <a:gd name="connsiteY28" fmla="*/ 1274986 h 1327376"/>
                  <a:gd name="connsiteX29" fmla="*/ 49513 w 2893488"/>
                  <a:gd name="connsiteY29" fmla="*/ 1241648 h 1327376"/>
                  <a:gd name="connsiteX30" fmla="*/ 16175 w 2893488"/>
                  <a:gd name="connsiteY30" fmla="*/ 1224980 h 1327376"/>
                  <a:gd name="connsiteX31" fmla="*/ 11413 w 2893488"/>
                  <a:gd name="connsiteY31" fmla="*/ 1008286 h 1327376"/>
                  <a:gd name="connsiteX32" fmla="*/ 9032 w 2893488"/>
                  <a:gd name="connsiteY32" fmla="*/ 910655 h 1327376"/>
                  <a:gd name="connsiteX33" fmla="*/ 16175 w 2893488"/>
                  <a:gd name="connsiteY33" fmla="*/ 810642 h 1327376"/>
                  <a:gd name="connsiteX0" fmla="*/ 16175 w 2893488"/>
                  <a:gd name="connsiteY0" fmla="*/ 810642 h 1329413"/>
                  <a:gd name="connsiteX1" fmla="*/ 192388 w 2893488"/>
                  <a:gd name="connsiteY1" fmla="*/ 865411 h 1329413"/>
                  <a:gd name="connsiteX2" fmla="*/ 401938 w 2893488"/>
                  <a:gd name="connsiteY2" fmla="*/ 851123 h 1329413"/>
                  <a:gd name="connsiteX3" fmla="*/ 609107 w 2893488"/>
                  <a:gd name="connsiteY3" fmla="*/ 784448 h 1329413"/>
                  <a:gd name="connsiteX4" fmla="*/ 804369 w 2893488"/>
                  <a:gd name="connsiteY4" fmla="*/ 753492 h 1329413"/>
                  <a:gd name="connsiteX5" fmla="*/ 1094882 w 2893488"/>
                  <a:gd name="connsiteY5" fmla="*/ 820167 h 1329413"/>
                  <a:gd name="connsiteX6" fmla="*/ 1356819 w 2893488"/>
                  <a:gd name="connsiteY6" fmla="*/ 674911 h 1329413"/>
                  <a:gd name="connsiteX7" fmla="*/ 1944988 w 2893488"/>
                  <a:gd name="connsiteY7" fmla="*/ 224855 h 1329413"/>
                  <a:gd name="connsiteX8" fmla="*/ 2090244 w 2893488"/>
                  <a:gd name="connsiteY8" fmla="*/ 93886 h 1329413"/>
                  <a:gd name="connsiteX9" fmla="*/ 2183113 w 2893488"/>
                  <a:gd name="connsiteY9" fmla="*/ 3398 h 1329413"/>
                  <a:gd name="connsiteX10" fmla="*/ 2237882 w 2893488"/>
                  <a:gd name="connsiteY10" fmla="*/ 17686 h 1329413"/>
                  <a:gd name="connsiteX11" fmla="*/ 2490294 w 2893488"/>
                  <a:gd name="connsiteY11" fmla="*/ 91505 h 1329413"/>
                  <a:gd name="connsiteX12" fmla="*/ 2716513 w 2893488"/>
                  <a:gd name="connsiteY12" fmla="*/ 158180 h 1329413"/>
                  <a:gd name="connsiteX13" fmla="*/ 2861769 w 2893488"/>
                  <a:gd name="connsiteY13" fmla="*/ 198661 h 1329413"/>
                  <a:gd name="connsiteX14" fmla="*/ 2866532 w 2893488"/>
                  <a:gd name="connsiteY14" fmla="*/ 298673 h 1329413"/>
                  <a:gd name="connsiteX15" fmla="*/ 2564113 w 2893488"/>
                  <a:gd name="connsiteY15" fmla="*/ 460598 h 1329413"/>
                  <a:gd name="connsiteX16" fmla="*/ 2260449 w 2893488"/>
                  <a:gd name="connsiteY16" fmla="*/ 708685 h 1329413"/>
                  <a:gd name="connsiteX17" fmla="*/ 1983787 w 2893488"/>
                  <a:gd name="connsiteY17" fmla="*/ 894749 h 1329413"/>
                  <a:gd name="connsiteX18" fmla="*/ 1814019 w 2893488"/>
                  <a:gd name="connsiteY18" fmla="*/ 986855 h 1329413"/>
                  <a:gd name="connsiteX19" fmla="*/ 1635426 w 2893488"/>
                  <a:gd name="connsiteY19" fmla="*/ 1117823 h 1329413"/>
                  <a:gd name="connsiteX20" fmla="*/ 1435400 w 2893488"/>
                  <a:gd name="connsiteY20" fmla="*/ 1213073 h 1329413"/>
                  <a:gd name="connsiteX21" fmla="*/ 1280619 w 2893488"/>
                  <a:gd name="connsiteY21" fmla="*/ 1263080 h 1329413"/>
                  <a:gd name="connsiteX22" fmla="*/ 1054400 w 2893488"/>
                  <a:gd name="connsiteY22" fmla="*/ 1327374 h 1329413"/>
                  <a:gd name="connsiteX23" fmla="*/ 882951 w 2893488"/>
                  <a:gd name="connsiteY23" fmla="*/ 1305942 h 1329413"/>
                  <a:gd name="connsiteX24" fmla="*/ 766269 w 2893488"/>
                  <a:gd name="connsiteY24" fmla="*/ 1232123 h 1329413"/>
                  <a:gd name="connsiteX25" fmla="*/ 675782 w 2893488"/>
                  <a:gd name="connsiteY25" fmla="*/ 1179736 h 1329413"/>
                  <a:gd name="connsiteX26" fmla="*/ 478138 w 2893488"/>
                  <a:gd name="connsiteY26" fmla="*/ 1182117 h 1329413"/>
                  <a:gd name="connsiteX27" fmla="*/ 313832 w 2893488"/>
                  <a:gd name="connsiteY27" fmla="*/ 1246411 h 1329413"/>
                  <a:gd name="connsiteX28" fmla="*/ 173338 w 2893488"/>
                  <a:gd name="connsiteY28" fmla="*/ 1274986 h 1329413"/>
                  <a:gd name="connsiteX29" fmla="*/ 49513 w 2893488"/>
                  <a:gd name="connsiteY29" fmla="*/ 1241648 h 1329413"/>
                  <a:gd name="connsiteX30" fmla="*/ 16175 w 2893488"/>
                  <a:gd name="connsiteY30" fmla="*/ 1224980 h 1329413"/>
                  <a:gd name="connsiteX31" fmla="*/ 11413 w 2893488"/>
                  <a:gd name="connsiteY31" fmla="*/ 1008286 h 1329413"/>
                  <a:gd name="connsiteX32" fmla="*/ 9032 w 2893488"/>
                  <a:gd name="connsiteY32" fmla="*/ 910655 h 1329413"/>
                  <a:gd name="connsiteX33" fmla="*/ 16175 w 2893488"/>
                  <a:gd name="connsiteY33" fmla="*/ 810642 h 1329413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5782 w 2893488"/>
                  <a:gd name="connsiteY25" fmla="*/ 1179736 h 1329121"/>
                  <a:gd name="connsiteX26" fmla="*/ 478138 w 2893488"/>
                  <a:gd name="connsiteY26" fmla="*/ 1182117 h 1329121"/>
                  <a:gd name="connsiteX27" fmla="*/ 313832 w 2893488"/>
                  <a:gd name="connsiteY27" fmla="*/ 1246411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78138 w 2893488"/>
                  <a:gd name="connsiteY26" fmla="*/ 1182117 h 1329121"/>
                  <a:gd name="connsiteX27" fmla="*/ 313832 w 2893488"/>
                  <a:gd name="connsiteY27" fmla="*/ 1246411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313832 w 2893488"/>
                  <a:gd name="connsiteY27" fmla="*/ 1246411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287638 w 2893488"/>
                  <a:gd name="connsiteY27" fmla="*/ 1313086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287638 w 2893488"/>
                  <a:gd name="connsiteY27" fmla="*/ 1313086 h 1329121"/>
                  <a:gd name="connsiteX28" fmla="*/ 147144 w 2893488"/>
                  <a:gd name="connsiteY28" fmla="*/ 1310705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287638 w 2893488"/>
                  <a:gd name="connsiteY27" fmla="*/ 1313086 h 1329121"/>
                  <a:gd name="connsiteX28" fmla="*/ 147144 w 2893488"/>
                  <a:gd name="connsiteY28" fmla="*/ 1310705 h 1329121"/>
                  <a:gd name="connsiteX29" fmla="*/ 35226 w 2893488"/>
                  <a:gd name="connsiteY29" fmla="*/ 1272604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040"/>
                  <a:gd name="connsiteX1" fmla="*/ 192388 w 2893488"/>
                  <a:gd name="connsiteY1" fmla="*/ 865411 h 1329040"/>
                  <a:gd name="connsiteX2" fmla="*/ 401938 w 2893488"/>
                  <a:gd name="connsiteY2" fmla="*/ 851123 h 1329040"/>
                  <a:gd name="connsiteX3" fmla="*/ 609107 w 2893488"/>
                  <a:gd name="connsiteY3" fmla="*/ 784448 h 1329040"/>
                  <a:gd name="connsiteX4" fmla="*/ 804369 w 2893488"/>
                  <a:gd name="connsiteY4" fmla="*/ 753492 h 1329040"/>
                  <a:gd name="connsiteX5" fmla="*/ 1094882 w 2893488"/>
                  <a:gd name="connsiteY5" fmla="*/ 820167 h 1329040"/>
                  <a:gd name="connsiteX6" fmla="*/ 1356819 w 2893488"/>
                  <a:gd name="connsiteY6" fmla="*/ 674911 h 1329040"/>
                  <a:gd name="connsiteX7" fmla="*/ 1944988 w 2893488"/>
                  <a:gd name="connsiteY7" fmla="*/ 224855 h 1329040"/>
                  <a:gd name="connsiteX8" fmla="*/ 2090244 w 2893488"/>
                  <a:gd name="connsiteY8" fmla="*/ 93886 h 1329040"/>
                  <a:gd name="connsiteX9" fmla="*/ 2183113 w 2893488"/>
                  <a:gd name="connsiteY9" fmla="*/ 3398 h 1329040"/>
                  <a:gd name="connsiteX10" fmla="*/ 2237882 w 2893488"/>
                  <a:gd name="connsiteY10" fmla="*/ 17686 h 1329040"/>
                  <a:gd name="connsiteX11" fmla="*/ 2490294 w 2893488"/>
                  <a:gd name="connsiteY11" fmla="*/ 91505 h 1329040"/>
                  <a:gd name="connsiteX12" fmla="*/ 2716513 w 2893488"/>
                  <a:gd name="connsiteY12" fmla="*/ 158180 h 1329040"/>
                  <a:gd name="connsiteX13" fmla="*/ 2861769 w 2893488"/>
                  <a:gd name="connsiteY13" fmla="*/ 198661 h 1329040"/>
                  <a:gd name="connsiteX14" fmla="*/ 2866532 w 2893488"/>
                  <a:gd name="connsiteY14" fmla="*/ 298673 h 1329040"/>
                  <a:gd name="connsiteX15" fmla="*/ 2564113 w 2893488"/>
                  <a:gd name="connsiteY15" fmla="*/ 460598 h 1329040"/>
                  <a:gd name="connsiteX16" fmla="*/ 2260449 w 2893488"/>
                  <a:gd name="connsiteY16" fmla="*/ 708685 h 1329040"/>
                  <a:gd name="connsiteX17" fmla="*/ 1983787 w 2893488"/>
                  <a:gd name="connsiteY17" fmla="*/ 894749 h 1329040"/>
                  <a:gd name="connsiteX18" fmla="*/ 1814019 w 2893488"/>
                  <a:gd name="connsiteY18" fmla="*/ 986855 h 1329040"/>
                  <a:gd name="connsiteX19" fmla="*/ 1635426 w 2893488"/>
                  <a:gd name="connsiteY19" fmla="*/ 1117823 h 1329040"/>
                  <a:gd name="connsiteX20" fmla="*/ 1435400 w 2893488"/>
                  <a:gd name="connsiteY20" fmla="*/ 1213073 h 1329040"/>
                  <a:gd name="connsiteX21" fmla="*/ 1280619 w 2893488"/>
                  <a:gd name="connsiteY21" fmla="*/ 1263080 h 1329040"/>
                  <a:gd name="connsiteX22" fmla="*/ 1054400 w 2893488"/>
                  <a:gd name="connsiteY22" fmla="*/ 1327374 h 1329040"/>
                  <a:gd name="connsiteX23" fmla="*/ 882951 w 2893488"/>
                  <a:gd name="connsiteY23" fmla="*/ 1305942 h 1329040"/>
                  <a:gd name="connsiteX24" fmla="*/ 775794 w 2893488"/>
                  <a:gd name="connsiteY24" fmla="*/ 1260698 h 1329040"/>
                  <a:gd name="connsiteX25" fmla="*/ 671020 w 2893488"/>
                  <a:gd name="connsiteY25" fmla="*/ 1201168 h 1329040"/>
                  <a:gd name="connsiteX26" fmla="*/ 466231 w 2893488"/>
                  <a:gd name="connsiteY26" fmla="*/ 1253555 h 1329040"/>
                  <a:gd name="connsiteX27" fmla="*/ 287638 w 2893488"/>
                  <a:gd name="connsiteY27" fmla="*/ 1313086 h 1329040"/>
                  <a:gd name="connsiteX28" fmla="*/ 147144 w 2893488"/>
                  <a:gd name="connsiteY28" fmla="*/ 1310705 h 1329040"/>
                  <a:gd name="connsiteX29" fmla="*/ 35226 w 2893488"/>
                  <a:gd name="connsiteY29" fmla="*/ 1272604 h 1329040"/>
                  <a:gd name="connsiteX30" fmla="*/ 16175 w 2893488"/>
                  <a:gd name="connsiteY30" fmla="*/ 1224980 h 1329040"/>
                  <a:gd name="connsiteX31" fmla="*/ 11413 w 2893488"/>
                  <a:gd name="connsiteY31" fmla="*/ 1008286 h 1329040"/>
                  <a:gd name="connsiteX32" fmla="*/ 9032 w 2893488"/>
                  <a:gd name="connsiteY32" fmla="*/ 910655 h 1329040"/>
                  <a:gd name="connsiteX33" fmla="*/ 16175 w 2893488"/>
                  <a:gd name="connsiteY33" fmla="*/ 810642 h 1329040"/>
                  <a:gd name="connsiteX0" fmla="*/ 16175 w 2893488"/>
                  <a:gd name="connsiteY0" fmla="*/ 810642 h 1329040"/>
                  <a:gd name="connsiteX1" fmla="*/ 192388 w 2893488"/>
                  <a:gd name="connsiteY1" fmla="*/ 865411 h 1329040"/>
                  <a:gd name="connsiteX2" fmla="*/ 401938 w 2893488"/>
                  <a:gd name="connsiteY2" fmla="*/ 851123 h 1329040"/>
                  <a:gd name="connsiteX3" fmla="*/ 609107 w 2893488"/>
                  <a:gd name="connsiteY3" fmla="*/ 784448 h 1329040"/>
                  <a:gd name="connsiteX4" fmla="*/ 804369 w 2893488"/>
                  <a:gd name="connsiteY4" fmla="*/ 753492 h 1329040"/>
                  <a:gd name="connsiteX5" fmla="*/ 1094882 w 2893488"/>
                  <a:gd name="connsiteY5" fmla="*/ 820167 h 1329040"/>
                  <a:gd name="connsiteX6" fmla="*/ 1356819 w 2893488"/>
                  <a:gd name="connsiteY6" fmla="*/ 674911 h 1329040"/>
                  <a:gd name="connsiteX7" fmla="*/ 1944988 w 2893488"/>
                  <a:gd name="connsiteY7" fmla="*/ 224855 h 1329040"/>
                  <a:gd name="connsiteX8" fmla="*/ 2090244 w 2893488"/>
                  <a:gd name="connsiteY8" fmla="*/ 93886 h 1329040"/>
                  <a:gd name="connsiteX9" fmla="*/ 2183113 w 2893488"/>
                  <a:gd name="connsiteY9" fmla="*/ 3398 h 1329040"/>
                  <a:gd name="connsiteX10" fmla="*/ 2237882 w 2893488"/>
                  <a:gd name="connsiteY10" fmla="*/ 17686 h 1329040"/>
                  <a:gd name="connsiteX11" fmla="*/ 2490294 w 2893488"/>
                  <a:gd name="connsiteY11" fmla="*/ 91505 h 1329040"/>
                  <a:gd name="connsiteX12" fmla="*/ 2716513 w 2893488"/>
                  <a:gd name="connsiteY12" fmla="*/ 158180 h 1329040"/>
                  <a:gd name="connsiteX13" fmla="*/ 2861769 w 2893488"/>
                  <a:gd name="connsiteY13" fmla="*/ 198661 h 1329040"/>
                  <a:gd name="connsiteX14" fmla="*/ 2866532 w 2893488"/>
                  <a:gd name="connsiteY14" fmla="*/ 298673 h 1329040"/>
                  <a:gd name="connsiteX15" fmla="*/ 2564113 w 2893488"/>
                  <a:gd name="connsiteY15" fmla="*/ 460598 h 1329040"/>
                  <a:gd name="connsiteX16" fmla="*/ 2260449 w 2893488"/>
                  <a:gd name="connsiteY16" fmla="*/ 708685 h 1329040"/>
                  <a:gd name="connsiteX17" fmla="*/ 1983787 w 2893488"/>
                  <a:gd name="connsiteY17" fmla="*/ 894749 h 1329040"/>
                  <a:gd name="connsiteX18" fmla="*/ 1814019 w 2893488"/>
                  <a:gd name="connsiteY18" fmla="*/ 986855 h 1329040"/>
                  <a:gd name="connsiteX19" fmla="*/ 1635426 w 2893488"/>
                  <a:gd name="connsiteY19" fmla="*/ 1117823 h 1329040"/>
                  <a:gd name="connsiteX20" fmla="*/ 1435400 w 2893488"/>
                  <a:gd name="connsiteY20" fmla="*/ 1213073 h 1329040"/>
                  <a:gd name="connsiteX21" fmla="*/ 1280619 w 2893488"/>
                  <a:gd name="connsiteY21" fmla="*/ 1263080 h 1329040"/>
                  <a:gd name="connsiteX22" fmla="*/ 1054400 w 2893488"/>
                  <a:gd name="connsiteY22" fmla="*/ 1327374 h 1329040"/>
                  <a:gd name="connsiteX23" fmla="*/ 882951 w 2893488"/>
                  <a:gd name="connsiteY23" fmla="*/ 1305942 h 1329040"/>
                  <a:gd name="connsiteX24" fmla="*/ 775794 w 2893488"/>
                  <a:gd name="connsiteY24" fmla="*/ 1260698 h 1329040"/>
                  <a:gd name="connsiteX25" fmla="*/ 616251 w 2893488"/>
                  <a:gd name="connsiteY25" fmla="*/ 1215456 h 1329040"/>
                  <a:gd name="connsiteX26" fmla="*/ 466231 w 2893488"/>
                  <a:gd name="connsiteY26" fmla="*/ 1253555 h 1329040"/>
                  <a:gd name="connsiteX27" fmla="*/ 287638 w 2893488"/>
                  <a:gd name="connsiteY27" fmla="*/ 1313086 h 1329040"/>
                  <a:gd name="connsiteX28" fmla="*/ 147144 w 2893488"/>
                  <a:gd name="connsiteY28" fmla="*/ 1310705 h 1329040"/>
                  <a:gd name="connsiteX29" fmla="*/ 35226 w 2893488"/>
                  <a:gd name="connsiteY29" fmla="*/ 1272604 h 1329040"/>
                  <a:gd name="connsiteX30" fmla="*/ 16175 w 2893488"/>
                  <a:gd name="connsiteY30" fmla="*/ 1224980 h 1329040"/>
                  <a:gd name="connsiteX31" fmla="*/ 11413 w 2893488"/>
                  <a:gd name="connsiteY31" fmla="*/ 1008286 h 1329040"/>
                  <a:gd name="connsiteX32" fmla="*/ 9032 w 2893488"/>
                  <a:gd name="connsiteY32" fmla="*/ 910655 h 1329040"/>
                  <a:gd name="connsiteX33" fmla="*/ 16175 w 2893488"/>
                  <a:gd name="connsiteY33" fmla="*/ 810642 h 1329040"/>
                  <a:gd name="connsiteX0" fmla="*/ 16175 w 2929472"/>
                  <a:gd name="connsiteY0" fmla="*/ 810642 h 1329040"/>
                  <a:gd name="connsiteX1" fmla="*/ 192388 w 2929472"/>
                  <a:gd name="connsiteY1" fmla="*/ 865411 h 1329040"/>
                  <a:gd name="connsiteX2" fmla="*/ 401938 w 2929472"/>
                  <a:gd name="connsiteY2" fmla="*/ 851123 h 1329040"/>
                  <a:gd name="connsiteX3" fmla="*/ 609107 w 2929472"/>
                  <a:gd name="connsiteY3" fmla="*/ 784448 h 1329040"/>
                  <a:gd name="connsiteX4" fmla="*/ 804369 w 2929472"/>
                  <a:gd name="connsiteY4" fmla="*/ 753492 h 1329040"/>
                  <a:gd name="connsiteX5" fmla="*/ 1094882 w 2929472"/>
                  <a:gd name="connsiteY5" fmla="*/ 820167 h 1329040"/>
                  <a:gd name="connsiteX6" fmla="*/ 1356819 w 2929472"/>
                  <a:gd name="connsiteY6" fmla="*/ 674911 h 1329040"/>
                  <a:gd name="connsiteX7" fmla="*/ 1944988 w 2929472"/>
                  <a:gd name="connsiteY7" fmla="*/ 224855 h 1329040"/>
                  <a:gd name="connsiteX8" fmla="*/ 2090244 w 2929472"/>
                  <a:gd name="connsiteY8" fmla="*/ 93886 h 1329040"/>
                  <a:gd name="connsiteX9" fmla="*/ 2183113 w 2929472"/>
                  <a:gd name="connsiteY9" fmla="*/ 3398 h 1329040"/>
                  <a:gd name="connsiteX10" fmla="*/ 2237882 w 2929472"/>
                  <a:gd name="connsiteY10" fmla="*/ 17686 h 1329040"/>
                  <a:gd name="connsiteX11" fmla="*/ 2490294 w 2929472"/>
                  <a:gd name="connsiteY11" fmla="*/ 91505 h 1329040"/>
                  <a:gd name="connsiteX12" fmla="*/ 2716513 w 2929472"/>
                  <a:gd name="connsiteY12" fmla="*/ 158180 h 1329040"/>
                  <a:gd name="connsiteX13" fmla="*/ 2861769 w 2929472"/>
                  <a:gd name="connsiteY13" fmla="*/ 198661 h 1329040"/>
                  <a:gd name="connsiteX14" fmla="*/ 2911776 w 2929472"/>
                  <a:gd name="connsiteY14" fmla="*/ 236760 h 1329040"/>
                  <a:gd name="connsiteX15" fmla="*/ 2564113 w 2929472"/>
                  <a:gd name="connsiteY15" fmla="*/ 460598 h 1329040"/>
                  <a:gd name="connsiteX16" fmla="*/ 2260449 w 2929472"/>
                  <a:gd name="connsiteY16" fmla="*/ 708685 h 1329040"/>
                  <a:gd name="connsiteX17" fmla="*/ 1983787 w 2929472"/>
                  <a:gd name="connsiteY17" fmla="*/ 894749 h 1329040"/>
                  <a:gd name="connsiteX18" fmla="*/ 1814019 w 2929472"/>
                  <a:gd name="connsiteY18" fmla="*/ 986855 h 1329040"/>
                  <a:gd name="connsiteX19" fmla="*/ 1635426 w 2929472"/>
                  <a:gd name="connsiteY19" fmla="*/ 1117823 h 1329040"/>
                  <a:gd name="connsiteX20" fmla="*/ 1435400 w 2929472"/>
                  <a:gd name="connsiteY20" fmla="*/ 1213073 h 1329040"/>
                  <a:gd name="connsiteX21" fmla="*/ 1280619 w 2929472"/>
                  <a:gd name="connsiteY21" fmla="*/ 1263080 h 1329040"/>
                  <a:gd name="connsiteX22" fmla="*/ 1054400 w 2929472"/>
                  <a:gd name="connsiteY22" fmla="*/ 1327374 h 1329040"/>
                  <a:gd name="connsiteX23" fmla="*/ 882951 w 2929472"/>
                  <a:gd name="connsiteY23" fmla="*/ 1305942 h 1329040"/>
                  <a:gd name="connsiteX24" fmla="*/ 775794 w 2929472"/>
                  <a:gd name="connsiteY24" fmla="*/ 1260698 h 1329040"/>
                  <a:gd name="connsiteX25" fmla="*/ 616251 w 2929472"/>
                  <a:gd name="connsiteY25" fmla="*/ 1215456 h 1329040"/>
                  <a:gd name="connsiteX26" fmla="*/ 466231 w 2929472"/>
                  <a:gd name="connsiteY26" fmla="*/ 1253555 h 1329040"/>
                  <a:gd name="connsiteX27" fmla="*/ 287638 w 2929472"/>
                  <a:gd name="connsiteY27" fmla="*/ 1313086 h 1329040"/>
                  <a:gd name="connsiteX28" fmla="*/ 147144 w 2929472"/>
                  <a:gd name="connsiteY28" fmla="*/ 1310705 h 1329040"/>
                  <a:gd name="connsiteX29" fmla="*/ 35226 w 2929472"/>
                  <a:gd name="connsiteY29" fmla="*/ 1272604 h 1329040"/>
                  <a:gd name="connsiteX30" fmla="*/ 16175 w 2929472"/>
                  <a:gd name="connsiteY30" fmla="*/ 1224980 h 1329040"/>
                  <a:gd name="connsiteX31" fmla="*/ 11413 w 2929472"/>
                  <a:gd name="connsiteY31" fmla="*/ 1008286 h 1329040"/>
                  <a:gd name="connsiteX32" fmla="*/ 9032 w 2929472"/>
                  <a:gd name="connsiteY32" fmla="*/ 910655 h 1329040"/>
                  <a:gd name="connsiteX33" fmla="*/ 16175 w 2929472"/>
                  <a:gd name="connsiteY33" fmla="*/ 810642 h 1329040"/>
                  <a:gd name="connsiteX0" fmla="*/ 16175 w 2929472"/>
                  <a:gd name="connsiteY0" fmla="*/ 810642 h 1329040"/>
                  <a:gd name="connsiteX1" fmla="*/ 192388 w 2929472"/>
                  <a:gd name="connsiteY1" fmla="*/ 865411 h 1329040"/>
                  <a:gd name="connsiteX2" fmla="*/ 401938 w 2929472"/>
                  <a:gd name="connsiteY2" fmla="*/ 851123 h 1329040"/>
                  <a:gd name="connsiteX3" fmla="*/ 609107 w 2929472"/>
                  <a:gd name="connsiteY3" fmla="*/ 784448 h 1329040"/>
                  <a:gd name="connsiteX4" fmla="*/ 804369 w 2929472"/>
                  <a:gd name="connsiteY4" fmla="*/ 753492 h 1329040"/>
                  <a:gd name="connsiteX5" fmla="*/ 1094882 w 2929472"/>
                  <a:gd name="connsiteY5" fmla="*/ 820167 h 1329040"/>
                  <a:gd name="connsiteX6" fmla="*/ 1356819 w 2929472"/>
                  <a:gd name="connsiteY6" fmla="*/ 674911 h 1329040"/>
                  <a:gd name="connsiteX7" fmla="*/ 1944988 w 2929472"/>
                  <a:gd name="connsiteY7" fmla="*/ 224855 h 1329040"/>
                  <a:gd name="connsiteX8" fmla="*/ 2090244 w 2929472"/>
                  <a:gd name="connsiteY8" fmla="*/ 93886 h 1329040"/>
                  <a:gd name="connsiteX9" fmla="*/ 2183113 w 2929472"/>
                  <a:gd name="connsiteY9" fmla="*/ 3398 h 1329040"/>
                  <a:gd name="connsiteX10" fmla="*/ 2237882 w 2929472"/>
                  <a:gd name="connsiteY10" fmla="*/ 17686 h 1329040"/>
                  <a:gd name="connsiteX11" fmla="*/ 2490294 w 2929472"/>
                  <a:gd name="connsiteY11" fmla="*/ 91505 h 1329040"/>
                  <a:gd name="connsiteX12" fmla="*/ 2716513 w 2929472"/>
                  <a:gd name="connsiteY12" fmla="*/ 158180 h 1329040"/>
                  <a:gd name="connsiteX13" fmla="*/ 2861769 w 2929472"/>
                  <a:gd name="connsiteY13" fmla="*/ 198661 h 1329040"/>
                  <a:gd name="connsiteX14" fmla="*/ 2911776 w 2929472"/>
                  <a:gd name="connsiteY14" fmla="*/ 236760 h 1329040"/>
                  <a:gd name="connsiteX15" fmla="*/ 2564113 w 2929472"/>
                  <a:gd name="connsiteY15" fmla="*/ 460598 h 1329040"/>
                  <a:gd name="connsiteX16" fmla="*/ 2260449 w 2929472"/>
                  <a:gd name="connsiteY16" fmla="*/ 708685 h 1329040"/>
                  <a:gd name="connsiteX17" fmla="*/ 1983787 w 2929472"/>
                  <a:gd name="connsiteY17" fmla="*/ 894749 h 1329040"/>
                  <a:gd name="connsiteX18" fmla="*/ 1825925 w 2929472"/>
                  <a:gd name="connsiteY18" fmla="*/ 1003524 h 1329040"/>
                  <a:gd name="connsiteX19" fmla="*/ 1635426 w 2929472"/>
                  <a:gd name="connsiteY19" fmla="*/ 1117823 h 1329040"/>
                  <a:gd name="connsiteX20" fmla="*/ 1435400 w 2929472"/>
                  <a:gd name="connsiteY20" fmla="*/ 1213073 h 1329040"/>
                  <a:gd name="connsiteX21" fmla="*/ 1280619 w 2929472"/>
                  <a:gd name="connsiteY21" fmla="*/ 1263080 h 1329040"/>
                  <a:gd name="connsiteX22" fmla="*/ 1054400 w 2929472"/>
                  <a:gd name="connsiteY22" fmla="*/ 1327374 h 1329040"/>
                  <a:gd name="connsiteX23" fmla="*/ 882951 w 2929472"/>
                  <a:gd name="connsiteY23" fmla="*/ 1305942 h 1329040"/>
                  <a:gd name="connsiteX24" fmla="*/ 775794 w 2929472"/>
                  <a:gd name="connsiteY24" fmla="*/ 1260698 h 1329040"/>
                  <a:gd name="connsiteX25" fmla="*/ 616251 w 2929472"/>
                  <a:gd name="connsiteY25" fmla="*/ 1215456 h 1329040"/>
                  <a:gd name="connsiteX26" fmla="*/ 466231 w 2929472"/>
                  <a:gd name="connsiteY26" fmla="*/ 1253555 h 1329040"/>
                  <a:gd name="connsiteX27" fmla="*/ 287638 w 2929472"/>
                  <a:gd name="connsiteY27" fmla="*/ 1313086 h 1329040"/>
                  <a:gd name="connsiteX28" fmla="*/ 147144 w 2929472"/>
                  <a:gd name="connsiteY28" fmla="*/ 1310705 h 1329040"/>
                  <a:gd name="connsiteX29" fmla="*/ 35226 w 2929472"/>
                  <a:gd name="connsiteY29" fmla="*/ 1272604 h 1329040"/>
                  <a:gd name="connsiteX30" fmla="*/ 16175 w 2929472"/>
                  <a:gd name="connsiteY30" fmla="*/ 1224980 h 1329040"/>
                  <a:gd name="connsiteX31" fmla="*/ 11413 w 2929472"/>
                  <a:gd name="connsiteY31" fmla="*/ 1008286 h 1329040"/>
                  <a:gd name="connsiteX32" fmla="*/ 9032 w 2929472"/>
                  <a:gd name="connsiteY32" fmla="*/ 910655 h 1329040"/>
                  <a:gd name="connsiteX33" fmla="*/ 16175 w 2929472"/>
                  <a:gd name="connsiteY33" fmla="*/ 810642 h 1329040"/>
                  <a:gd name="connsiteX0" fmla="*/ 16175 w 2929472"/>
                  <a:gd name="connsiteY0" fmla="*/ 810642 h 1327945"/>
                  <a:gd name="connsiteX1" fmla="*/ 192388 w 2929472"/>
                  <a:gd name="connsiteY1" fmla="*/ 865411 h 1327945"/>
                  <a:gd name="connsiteX2" fmla="*/ 401938 w 2929472"/>
                  <a:gd name="connsiteY2" fmla="*/ 851123 h 1327945"/>
                  <a:gd name="connsiteX3" fmla="*/ 609107 w 2929472"/>
                  <a:gd name="connsiteY3" fmla="*/ 784448 h 1327945"/>
                  <a:gd name="connsiteX4" fmla="*/ 804369 w 2929472"/>
                  <a:gd name="connsiteY4" fmla="*/ 753492 h 1327945"/>
                  <a:gd name="connsiteX5" fmla="*/ 1094882 w 2929472"/>
                  <a:gd name="connsiteY5" fmla="*/ 820167 h 1327945"/>
                  <a:gd name="connsiteX6" fmla="*/ 1356819 w 2929472"/>
                  <a:gd name="connsiteY6" fmla="*/ 674911 h 1327945"/>
                  <a:gd name="connsiteX7" fmla="*/ 1944988 w 2929472"/>
                  <a:gd name="connsiteY7" fmla="*/ 224855 h 1327945"/>
                  <a:gd name="connsiteX8" fmla="*/ 2090244 w 2929472"/>
                  <a:gd name="connsiteY8" fmla="*/ 93886 h 1327945"/>
                  <a:gd name="connsiteX9" fmla="*/ 2183113 w 2929472"/>
                  <a:gd name="connsiteY9" fmla="*/ 3398 h 1327945"/>
                  <a:gd name="connsiteX10" fmla="*/ 2237882 w 2929472"/>
                  <a:gd name="connsiteY10" fmla="*/ 17686 h 1327945"/>
                  <a:gd name="connsiteX11" fmla="*/ 2490294 w 2929472"/>
                  <a:gd name="connsiteY11" fmla="*/ 91505 h 1327945"/>
                  <a:gd name="connsiteX12" fmla="*/ 2716513 w 2929472"/>
                  <a:gd name="connsiteY12" fmla="*/ 158180 h 1327945"/>
                  <a:gd name="connsiteX13" fmla="*/ 2861769 w 2929472"/>
                  <a:gd name="connsiteY13" fmla="*/ 198661 h 1327945"/>
                  <a:gd name="connsiteX14" fmla="*/ 2911776 w 2929472"/>
                  <a:gd name="connsiteY14" fmla="*/ 236760 h 1327945"/>
                  <a:gd name="connsiteX15" fmla="*/ 2564113 w 2929472"/>
                  <a:gd name="connsiteY15" fmla="*/ 460598 h 1327945"/>
                  <a:gd name="connsiteX16" fmla="*/ 2260449 w 2929472"/>
                  <a:gd name="connsiteY16" fmla="*/ 708685 h 1327945"/>
                  <a:gd name="connsiteX17" fmla="*/ 1983787 w 2929472"/>
                  <a:gd name="connsiteY17" fmla="*/ 894749 h 1327945"/>
                  <a:gd name="connsiteX18" fmla="*/ 1825925 w 2929472"/>
                  <a:gd name="connsiteY18" fmla="*/ 1003524 h 1327945"/>
                  <a:gd name="connsiteX19" fmla="*/ 1635426 w 2929472"/>
                  <a:gd name="connsiteY19" fmla="*/ 1117823 h 1327945"/>
                  <a:gd name="connsiteX20" fmla="*/ 1435400 w 2929472"/>
                  <a:gd name="connsiteY20" fmla="*/ 1213073 h 1327945"/>
                  <a:gd name="connsiteX21" fmla="*/ 1290144 w 2929472"/>
                  <a:gd name="connsiteY21" fmla="*/ 1284511 h 1327945"/>
                  <a:gd name="connsiteX22" fmla="*/ 1054400 w 2929472"/>
                  <a:gd name="connsiteY22" fmla="*/ 1327374 h 1327945"/>
                  <a:gd name="connsiteX23" fmla="*/ 882951 w 2929472"/>
                  <a:gd name="connsiteY23" fmla="*/ 1305942 h 1327945"/>
                  <a:gd name="connsiteX24" fmla="*/ 775794 w 2929472"/>
                  <a:gd name="connsiteY24" fmla="*/ 1260698 h 1327945"/>
                  <a:gd name="connsiteX25" fmla="*/ 616251 w 2929472"/>
                  <a:gd name="connsiteY25" fmla="*/ 1215456 h 1327945"/>
                  <a:gd name="connsiteX26" fmla="*/ 466231 w 2929472"/>
                  <a:gd name="connsiteY26" fmla="*/ 1253555 h 1327945"/>
                  <a:gd name="connsiteX27" fmla="*/ 287638 w 2929472"/>
                  <a:gd name="connsiteY27" fmla="*/ 1313086 h 1327945"/>
                  <a:gd name="connsiteX28" fmla="*/ 147144 w 2929472"/>
                  <a:gd name="connsiteY28" fmla="*/ 1310705 h 1327945"/>
                  <a:gd name="connsiteX29" fmla="*/ 35226 w 2929472"/>
                  <a:gd name="connsiteY29" fmla="*/ 1272604 h 1327945"/>
                  <a:gd name="connsiteX30" fmla="*/ 16175 w 2929472"/>
                  <a:gd name="connsiteY30" fmla="*/ 1224980 h 1327945"/>
                  <a:gd name="connsiteX31" fmla="*/ 11413 w 2929472"/>
                  <a:gd name="connsiteY31" fmla="*/ 1008286 h 1327945"/>
                  <a:gd name="connsiteX32" fmla="*/ 9032 w 2929472"/>
                  <a:gd name="connsiteY32" fmla="*/ 910655 h 1327945"/>
                  <a:gd name="connsiteX33" fmla="*/ 16175 w 2929472"/>
                  <a:gd name="connsiteY33" fmla="*/ 810642 h 1327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929472" h="1327945">
                    <a:moveTo>
                      <a:pt x="16175" y="810642"/>
                    </a:moveTo>
                    <a:cubicBezTo>
                      <a:pt x="46734" y="803101"/>
                      <a:pt x="128094" y="858664"/>
                      <a:pt x="192388" y="865411"/>
                    </a:cubicBezTo>
                    <a:cubicBezTo>
                      <a:pt x="256682" y="872158"/>
                      <a:pt x="332485" y="864617"/>
                      <a:pt x="401938" y="851123"/>
                    </a:cubicBezTo>
                    <a:cubicBezTo>
                      <a:pt x="471391" y="837629"/>
                      <a:pt x="542035" y="800720"/>
                      <a:pt x="609107" y="784448"/>
                    </a:cubicBezTo>
                    <a:cubicBezTo>
                      <a:pt x="676179" y="768176"/>
                      <a:pt x="723407" y="747539"/>
                      <a:pt x="804369" y="753492"/>
                    </a:cubicBezTo>
                    <a:cubicBezTo>
                      <a:pt x="885331" y="759445"/>
                      <a:pt x="1002807" y="833264"/>
                      <a:pt x="1094882" y="820167"/>
                    </a:cubicBezTo>
                    <a:cubicBezTo>
                      <a:pt x="1186957" y="807070"/>
                      <a:pt x="1215135" y="774130"/>
                      <a:pt x="1356819" y="674911"/>
                    </a:cubicBezTo>
                    <a:cubicBezTo>
                      <a:pt x="1498503" y="575692"/>
                      <a:pt x="1822751" y="321692"/>
                      <a:pt x="1944988" y="224855"/>
                    </a:cubicBezTo>
                    <a:cubicBezTo>
                      <a:pt x="2067225" y="128018"/>
                      <a:pt x="2050557" y="130795"/>
                      <a:pt x="2090244" y="93886"/>
                    </a:cubicBezTo>
                    <a:cubicBezTo>
                      <a:pt x="2129932" y="56976"/>
                      <a:pt x="2158507" y="16098"/>
                      <a:pt x="2183113" y="3398"/>
                    </a:cubicBezTo>
                    <a:cubicBezTo>
                      <a:pt x="2207719" y="-9302"/>
                      <a:pt x="2237882" y="17686"/>
                      <a:pt x="2237882" y="17686"/>
                    </a:cubicBezTo>
                    <a:lnTo>
                      <a:pt x="2490294" y="91505"/>
                    </a:lnTo>
                    <a:lnTo>
                      <a:pt x="2716513" y="158180"/>
                    </a:lnTo>
                    <a:cubicBezTo>
                      <a:pt x="2778426" y="176039"/>
                      <a:pt x="2829225" y="185564"/>
                      <a:pt x="2861769" y="198661"/>
                    </a:cubicBezTo>
                    <a:cubicBezTo>
                      <a:pt x="2894313" y="211758"/>
                      <a:pt x="2961385" y="193104"/>
                      <a:pt x="2911776" y="236760"/>
                    </a:cubicBezTo>
                    <a:cubicBezTo>
                      <a:pt x="2862167" y="280416"/>
                      <a:pt x="2672667" y="381944"/>
                      <a:pt x="2564113" y="460598"/>
                    </a:cubicBezTo>
                    <a:cubicBezTo>
                      <a:pt x="2455559" y="539252"/>
                      <a:pt x="2357170" y="636327"/>
                      <a:pt x="2260449" y="708685"/>
                    </a:cubicBezTo>
                    <a:cubicBezTo>
                      <a:pt x="2163728" y="781043"/>
                      <a:pt x="2056208" y="845609"/>
                      <a:pt x="1983787" y="894749"/>
                    </a:cubicBezTo>
                    <a:cubicBezTo>
                      <a:pt x="1911366" y="943889"/>
                      <a:pt x="1883985" y="966345"/>
                      <a:pt x="1825925" y="1003524"/>
                    </a:cubicBezTo>
                    <a:cubicBezTo>
                      <a:pt x="1767865" y="1040703"/>
                      <a:pt x="1700513" y="1082898"/>
                      <a:pt x="1635426" y="1117823"/>
                    </a:cubicBezTo>
                    <a:cubicBezTo>
                      <a:pt x="1570339" y="1152748"/>
                      <a:pt x="1492947" y="1185292"/>
                      <a:pt x="1435400" y="1213073"/>
                    </a:cubicBezTo>
                    <a:cubicBezTo>
                      <a:pt x="1377853" y="1240854"/>
                      <a:pt x="1353644" y="1265461"/>
                      <a:pt x="1290144" y="1284511"/>
                    </a:cubicBezTo>
                    <a:cubicBezTo>
                      <a:pt x="1226644" y="1303561"/>
                      <a:pt x="1122265" y="1323802"/>
                      <a:pt x="1054400" y="1327374"/>
                    </a:cubicBezTo>
                    <a:cubicBezTo>
                      <a:pt x="986535" y="1330946"/>
                      <a:pt x="929385" y="1317055"/>
                      <a:pt x="882951" y="1305942"/>
                    </a:cubicBezTo>
                    <a:cubicBezTo>
                      <a:pt x="836517" y="1294829"/>
                      <a:pt x="820244" y="1275779"/>
                      <a:pt x="775794" y="1260698"/>
                    </a:cubicBezTo>
                    <a:cubicBezTo>
                      <a:pt x="731344" y="1245617"/>
                      <a:pt x="667845" y="1216646"/>
                      <a:pt x="616251" y="1215456"/>
                    </a:cubicBezTo>
                    <a:cubicBezTo>
                      <a:pt x="564657" y="1214266"/>
                      <a:pt x="521000" y="1237283"/>
                      <a:pt x="466231" y="1253555"/>
                    </a:cubicBezTo>
                    <a:cubicBezTo>
                      <a:pt x="411462" y="1269827"/>
                      <a:pt x="340819" y="1303561"/>
                      <a:pt x="287638" y="1313086"/>
                    </a:cubicBezTo>
                    <a:cubicBezTo>
                      <a:pt x="234457" y="1322611"/>
                      <a:pt x="189213" y="1317452"/>
                      <a:pt x="147144" y="1310705"/>
                    </a:cubicBezTo>
                    <a:cubicBezTo>
                      <a:pt x="105075" y="1303958"/>
                      <a:pt x="57054" y="1286892"/>
                      <a:pt x="35226" y="1272604"/>
                    </a:cubicBezTo>
                    <a:cubicBezTo>
                      <a:pt x="13398" y="1258317"/>
                      <a:pt x="20144" y="1269033"/>
                      <a:pt x="16175" y="1224980"/>
                    </a:cubicBezTo>
                    <a:cubicBezTo>
                      <a:pt x="12206" y="1180927"/>
                      <a:pt x="12603" y="1060673"/>
                      <a:pt x="11413" y="1008286"/>
                    </a:cubicBezTo>
                    <a:cubicBezTo>
                      <a:pt x="10223" y="955899"/>
                      <a:pt x="10619" y="947564"/>
                      <a:pt x="9032" y="910655"/>
                    </a:cubicBezTo>
                    <a:cubicBezTo>
                      <a:pt x="7445" y="873746"/>
                      <a:pt x="-14384" y="818183"/>
                      <a:pt x="16175" y="810642"/>
                    </a:cubicBezTo>
                    <a:close/>
                  </a:path>
                </a:pathLst>
              </a:custGeom>
              <a:solidFill>
                <a:srgbClr val="A6BFCD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CEE659AF-938B-4CC3-88FE-D3065E157AD9}"/>
                  </a:ext>
                </a:extLst>
              </p:cNvPr>
              <p:cNvSpPr/>
              <p:nvPr/>
            </p:nvSpPr>
            <p:spPr>
              <a:xfrm>
                <a:off x="1569212" y="5037616"/>
                <a:ext cx="2333841" cy="986176"/>
              </a:xfrm>
              <a:custGeom>
                <a:avLst/>
                <a:gdLst>
                  <a:gd name="connsiteX0" fmla="*/ 62192 w 2315040"/>
                  <a:gd name="connsiteY0" fmla="*/ 667859 h 986176"/>
                  <a:gd name="connsiteX1" fmla="*/ 921824 w 2315040"/>
                  <a:gd name="connsiteY1" fmla="*/ 520222 h 986176"/>
                  <a:gd name="connsiteX2" fmla="*/ 1669536 w 2315040"/>
                  <a:gd name="connsiteY2" fmla="*/ 167797 h 986176"/>
                  <a:gd name="connsiteX3" fmla="*/ 1881467 w 2315040"/>
                  <a:gd name="connsiteY3" fmla="*/ 41590 h 986176"/>
                  <a:gd name="connsiteX4" fmla="*/ 2091017 w 2315040"/>
                  <a:gd name="connsiteY4" fmla="*/ 1109 h 986176"/>
                  <a:gd name="connsiteX5" fmla="*/ 2314855 w 2315040"/>
                  <a:gd name="connsiteY5" fmla="*/ 77309 h 986176"/>
                  <a:gd name="connsiteX6" fmla="*/ 2052917 w 2315040"/>
                  <a:gd name="connsiteY6" fmla="*/ 315434 h 986176"/>
                  <a:gd name="connsiteX7" fmla="*/ 1838605 w 2315040"/>
                  <a:gd name="connsiteY7" fmla="*/ 484503 h 986176"/>
                  <a:gd name="connsiteX8" fmla="*/ 1583811 w 2315040"/>
                  <a:gd name="connsiteY8" fmla="*/ 682147 h 986176"/>
                  <a:gd name="connsiteX9" fmla="*/ 1340924 w 2315040"/>
                  <a:gd name="connsiteY9" fmla="*/ 851215 h 986176"/>
                  <a:gd name="connsiteX10" fmla="*/ 1086130 w 2315040"/>
                  <a:gd name="connsiteY10" fmla="*/ 958372 h 986176"/>
                  <a:gd name="connsiteX11" fmla="*/ 933730 w 2315040"/>
                  <a:gd name="connsiteY11" fmla="*/ 946465 h 986176"/>
                  <a:gd name="connsiteX12" fmla="*/ 802761 w 2315040"/>
                  <a:gd name="connsiteY12" fmla="*/ 886934 h 986176"/>
                  <a:gd name="connsiteX13" fmla="*/ 659886 w 2315040"/>
                  <a:gd name="connsiteY13" fmla="*/ 891697 h 986176"/>
                  <a:gd name="connsiteX14" fmla="*/ 447955 w 2315040"/>
                  <a:gd name="connsiteY14" fmla="*/ 977422 h 986176"/>
                  <a:gd name="connsiteX15" fmla="*/ 286030 w 2315040"/>
                  <a:gd name="connsiteY15" fmla="*/ 977422 h 986176"/>
                  <a:gd name="connsiteX16" fmla="*/ 119342 w 2315040"/>
                  <a:gd name="connsiteY16" fmla="*/ 925034 h 986176"/>
                  <a:gd name="connsiteX17" fmla="*/ 71717 w 2315040"/>
                  <a:gd name="connsiteY17" fmla="*/ 896459 h 986176"/>
                  <a:gd name="connsiteX18" fmla="*/ 62192 w 2315040"/>
                  <a:gd name="connsiteY18" fmla="*/ 667859 h 986176"/>
                  <a:gd name="connsiteX0" fmla="*/ 89600 w 2342448"/>
                  <a:gd name="connsiteY0" fmla="*/ 667859 h 986176"/>
                  <a:gd name="connsiteX1" fmla="*/ 949232 w 2342448"/>
                  <a:gd name="connsiteY1" fmla="*/ 520222 h 986176"/>
                  <a:gd name="connsiteX2" fmla="*/ 1696944 w 2342448"/>
                  <a:gd name="connsiteY2" fmla="*/ 167797 h 986176"/>
                  <a:gd name="connsiteX3" fmla="*/ 1908875 w 2342448"/>
                  <a:gd name="connsiteY3" fmla="*/ 41590 h 986176"/>
                  <a:gd name="connsiteX4" fmla="*/ 2118425 w 2342448"/>
                  <a:gd name="connsiteY4" fmla="*/ 1109 h 986176"/>
                  <a:gd name="connsiteX5" fmla="*/ 2342263 w 2342448"/>
                  <a:gd name="connsiteY5" fmla="*/ 77309 h 986176"/>
                  <a:gd name="connsiteX6" fmla="*/ 2080325 w 2342448"/>
                  <a:gd name="connsiteY6" fmla="*/ 315434 h 986176"/>
                  <a:gd name="connsiteX7" fmla="*/ 1866013 w 2342448"/>
                  <a:gd name="connsiteY7" fmla="*/ 484503 h 986176"/>
                  <a:gd name="connsiteX8" fmla="*/ 1611219 w 2342448"/>
                  <a:gd name="connsiteY8" fmla="*/ 682147 h 986176"/>
                  <a:gd name="connsiteX9" fmla="*/ 1368332 w 2342448"/>
                  <a:gd name="connsiteY9" fmla="*/ 851215 h 986176"/>
                  <a:gd name="connsiteX10" fmla="*/ 1113538 w 2342448"/>
                  <a:gd name="connsiteY10" fmla="*/ 958372 h 986176"/>
                  <a:gd name="connsiteX11" fmla="*/ 961138 w 2342448"/>
                  <a:gd name="connsiteY11" fmla="*/ 946465 h 986176"/>
                  <a:gd name="connsiteX12" fmla="*/ 830169 w 2342448"/>
                  <a:gd name="connsiteY12" fmla="*/ 886934 h 986176"/>
                  <a:gd name="connsiteX13" fmla="*/ 687294 w 2342448"/>
                  <a:gd name="connsiteY13" fmla="*/ 891697 h 986176"/>
                  <a:gd name="connsiteX14" fmla="*/ 475363 w 2342448"/>
                  <a:gd name="connsiteY14" fmla="*/ 977422 h 986176"/>
                  <a:gd name="connsiteX15" fmla="*/ 313438 w 2342448"/>
                  <a:gd name="connsiteY15" fmla="*/ 977422 h 986176"/>
                  <a:gd name="connsiteX16" fmla="*/ 146750 w 2342448"/>
                  <a:gd name="connsiteY16" fmla="*/ 925034 h 986176"/>
                  <a:gd name="connsiteX17" fmla="*/ 99125 w 2342448"/>
                  <a:gd name="connsiteY17" fmla="*/ 896459 h 986176"/>
                  <a:gd name="connsiteX18" fmla="*/ 27688 w 2342448"/>
                  <a:gd name="connsiteY18" fmla="*/ 758347 h 986176"/>
                  <a:gd name="connsiteX19" fmla="*/ 89600 w 2342448"/>
                  <a:gd name="connsiteY19" fmla="*/ 667859 h 986176"/>
                  <a:gd name="connsiteX0" fmla="*/ 60925 w 2313773"/>
                  <a:gd name="connsiteY0" fmla="*/ 667859 h 986176"/>
                  <a:gd name="connsiteX1" fmla="*/ 920557 w 2313773"/>
                  <a:gd name="connsiteY1" fmla="*/ 520222 h 986176"/>
                  <a:gd name="connsiteX2" fmla="*/ 1668269 w 2313773"/>
                  <a:gd name="connsiteY2" fmla="*/ 167797 h 986176"/>
                  <a:gd name="connsiteX3" fmla="*/ 1880200 w 2313773"/>
                  <a:gd name="connsiteY3" fmla="*/ 41590 h 986176"/>
                  <a:gd name="connsiteX4" fmla="*/ 2089750 w 2313773"/>
                  <a:gd name="connsiteY4" fmla="*/ 1109 h 986176"/>
                  <a:gd name="connsiteX5" fmla="*/ 2313588 w 2313773"/>
                  <a:gd name="connsiteY5" fmla="*/ 77309 h 986176"/>
                  <a:gd name="connsiteX6" fmla="*/ 2051650 w 2313773"/>
                  <a:gd name="connsiteY6" fmla="*/ 315434 h 986176"/>
                  <a:gd name="connsiteX7" fmla="*/ 1837338 w 2313773"/>
                  <a:gd name="connsiteY7" fmla="*/ 484503 h 986176"/>
                  <a:gd name="connsiteX8" fmla="*/ 1582544 w 2313773"/>
                  <a:gd name="connsiteY8" fmla="*/ 682147 h 986176"/>
                  <a:gd name="connsiteX9" fmla="*/ 1339657 w 2313773"/>
                  <a:gd name="connsiteY9" fmla="*/ 851215 h 986176"/>
                  <a:gd name="connsiteX10" fmla="*/ 1084863 w 2313773"/>
                  <a:gd name="connsiteY10" fmla="*/ 958372 h 986176"/>
                  <a:gd name="connsiteX11" fmla="*/ 932463 w 2313773"/>
                  <a:gd name="connsiteY11" fmla="*/ 946465 h 986176"/>
                  <a:gd name="connsiteX12" fmla="*/ 801494 w 2313773"/>
                  <a:gd name="connsiteY12" fmla="*/ 886934 h 986176"/>
                  <a:gd name="connsiteX13" fmla="*/ 658619 w 2313773"/>
                  <a:gd name="connsiteY13" fmla="*/ 891697 h 986176"/>
                  <a:gd name="connsiteX14" fmla="*/ 446688 w 2313773"/>
                  <a:gd name="connsiteY14" fmla="*/ 977422 h 986176"/>
                  <a:gd name="connsiteX15" fmla="*/ 284763 w 2313773"/>
                  <a:gd name="connsiteY15" fmla="*/ 977422 h 986176"/>
                  <a:gd name="connsiteX16" fmla="*/ 118075 w 2313773"/>
                  <a:gd name="connsiteY16" fmla="*/ 925034 h 986176"/>
                  <a:gd name="connsiteX17" fmla="*/ 70450 w 2313773"/>
                  <a:gd name="connsiteY17" fmla="*/ 896459 h 986176"/>
                  <a:gd name="connsiteX18" fmla="*/ 70451 w 2313773"/>
                  <a:gd name="connsiteY18" fmla="*/ 760728 h 986176"/>
                  <a:gd name="connsiteX19" fmla="*/ 60925 w 2313773"/>
                  <a:gd name="connsiteY19" fmla="*/ 667859 h 986176"/>
                  <a:gd name="connsiteX0" fmla="*/ 87235 w 2340083"/>
                  <a:gd name="connsiteY0" fmla="*/ 667859 h 986176"/>
                  <a:gd name="connsiteX1" fmla="*/ 946867 w 2340083"/>
                  <a:gd name="connsiteY1" fmla="*/ 520222 h 986176"/>
                  <a:gd name="connsiteX2" fmla="*/ 1694579 w 2340083"/>
                  <a:gd name="connsiteY2" fmla="*/ 167797 h 986176"/>
                  <a:gd name="connsiteX3" fmla="*/ 1906510 w 2340083"/>
                  <a:gd name="connsiteY3" fmla="*/ 41590 h 986176"/>
                  <a:gd name="connsiteX4" fmla="*/ 2116060 w 2340083"/>
                  <a:gd name="connsiteY4" fmla="*/ 1109 h 986176"/>
                  <a:gd name="connsiteX5" fmla="*/ 2339898 w 2340083"/>
                  <a:gd name="connsiteY5" fmla="*/ 77309 h 986176"/>
                  <a:gd name="connsiteX6" fmla="*/ 2077960 w 2340083"/>
                  <a:gd name="connsiteY6" fmla="*/ 315434 h 986176"/>
                  <a:gd name="connsiteX7" fmla="*/ 1863648 w 2340083"/>
                  <a:gd name="connsiteY7" fmla="*/ 484503 h 986176"/>
                  <a:gd name="connsiteX8" fmla="*/ 1608854 w 2340083"/>
                  <a:gd name="connsiteY8" fmla="*/ 682147 h 986176"/>
                  <a:gd name="connsiteX9" fmla="*/ 1365967 w 2340083"/>
                  <a:gd name="connsiteY9" fmla="*/ 851215 h 986176"/>
                  <a:gd name="connsiteX10" fmla="*/ 1111173 w 2340083"/>
                  <a:gd name="connsiteY10" fmla="*/ 958372 h 986176"/>
                  <a:gd name="connsiteX11" fmla="*/ 958773 w 2340083"/>
                  <a:gd name="connsiteY11" fmla="*/ 946465 h 986176"/>
                  <a:gd name="connsiteX12" fmla="*/ 827804 w 2340083"/>
                  <a:gd name="connsiteY12" fmla="*/ 886934 h 986176"/>
                  <a:gd name="connsiteX13" fmla="*/ 684929 w 2340083"/>
                  <a:gd name="connsiteY13" fmla="*/ 891697 h 986176"/>
                  <a:gd name="connsiteX14" fmla="*/ 472998 w 2340083"/>
                  <a:gd name="connsiteY14" fmla="*/ 977422 h 986176"/>
                  <a:gd name="connsiteX15" fmla="*/ 311073 w 2340083"/>
                  <a:gd name="connsiteY15" fmla="*/ 977422 h 986176"/>
                  <a:gd name="connsiteX16" fmla="*/ 144385 w 2340083"/>
                  <a:gd name="connsiteY16" fmla="*/ 925034 h 986176"/>
                  <a:gd name="connsiteX17" fmla="*/ 96760 w 2340083"/>
                  <a:gd name="connsiteY17" fmla="*/ 896459 h 986176"/>
                  <a:gd name="connsiteX18" fmla="*/ 96761 w 2340083"/>
                  <a:gd name="connsiteY18" fmla="*/ 760728 h 986176"/>
                  <a:gd name="connsiteX19" fmla="*/ 30085 w 2340083"/>
                  <a:gd name="connsiteY19" fmla="*/ 698815 h 986176"/>
                  <a:gd name="connsiteX20" fmla="*/ 87235 w 2340083"/>
                  <a:gd name="connsiteY20" fmla="*/ 667859 h 986176"/>
                  <a:gd name="connsiteX0" fmla="*/ 36431 w 2289279"/>
                  <a:gd name="connsiteY0" fmla="*/ 667859 h 986176"/>
                  <a:gd name="connsiteX1" fmla="*/ 896063 w 2289279"/>
                  <a:gd name="connsiteY1" fmla="*/ 520222 h 986176"/>
                  <a:gd name="connsiteX2" fmla="*/ 1643775 w 2289279"/>
                  <a:gd name="connsiteY2" fmla="*/ 167797 h 986176"/>
                  <a:gd name="connsiteX3" fmla="*/ 1855706 w 2289279"/>
                  <a:gd name="connsiteY3" fmla="*/ 41590 h 986176"/>
                  <a:gd name="connsiteX4" fmla="*/ 2065256 w 2289279"/>
                  <a:gd name="connsiteY4" fmla="*/ 1109 h 986176"/>
                  <a:gd name="connsiteX5" fmla="*/ 2289094 w 2289279"/>
                  <a:gd name="connsiteY5" fmla="*/ 77309 h 986176"/>
                  <a:gd name="connsiteX6" fmla="*/ 2027156 w 2289279"/>
                  <a:gd name="connsiteY6" fmla="*/ 315434 h 986176"/>
                  <a:gd name="connsiteX7" fmla="*/ 1812844 w 2289279"/>
                  <a:gd name="connsiteY7" fmla="*/ 484503 h 986176"/>
                  <a:gd name="connsiteX8" fmla="*/ 1558050 w 2289279"/>
                  <a:gd name="connsiteY8" fmla="*/ 682147 h 986176"/>
                  <a:gd name="connsiteX9" fmla="*/ 1315163 w 2289279"/>
                  <a:gd name="connsiteY9" fmla="*/ 851215 h 986176"/>
                  <a:gd name="connsiteX10" fmla="*/ 1060369 w 2289279"/>
                  <a:gd name="connsiteY10" fmla="*/ 958372 h 986176"/>
                  <a:gd name="connsiteX11" fmla="*/ 907969 w 2289279"/>
                  <a:gd name="connsiteY11" fmla="*/ 946465 h 986176"/>
                  <a:gd name="connsiteX12" fmla="*/ 777000 w 2289279"/>
                  <a:gd name="connsiteY12" fmla="*/ 886934 h 986176"/>
                  <a:gd name="connsiteX13" fmla="*/ 634125 w 2289279"/>
                  <a:gd name="connsiteY13" fmla="*/ 891697 h 986176"/>
                  <a:gd name="connsiteX14" fmla="*/ 422194 w 2289279"/>
                  <a:gd name="connsiteY14" fmla="*/ 977422 h 986176"/>
                  <a:gd name="connsiteX15" fmla="*/ 260269 w 2289279"/>
                  <a:gd name="connsiteY15" fmla="*/ 977422 h 986176"/>
                  <a:gd name="connsiteX16" fmla="*/ 93581 w 2289279"/>
                  <a:gd name="connsiteY16" fmla="*/ 925034 h 986176"/>
                  <a:gd name="connsiteX17" fmla="*/ 45956 w 2289279"/>
                  <a:gd name="connsiteY17" fmla="*/ 896459 h 986176"/>
                  <a:gd name="connsiteX18" fmla="*/ 45957 w 2289279"/>
                  <a:gd name="connsiteY18" fmla="*/ 760728 h 986176"/>
                  <a:gd name="connsiteX19" fmla="*/ 148350 w 2289279"/>
                  <a:gd name="connsiteY19" fmla="*/ 720246 h 986176"/>
                  <a:gd name="connsiteX20" fmla="*/ 36431 w 2289279"/>
                  <a:gd name="connsiteY20" fmla="*/ 667859 h 986176"/>
                  <a:gd name="connsiteX0" fmla="*/ 64030 w 2316878"/>
                  <a:gd name="connsiteY0" fmla="*/ 667859 h 986176"/>
                  <a:gd name="connsiteX1" fmla="*/ 923662 w 2316878"/>
                  <a:gd name="connsiteY1" fmla="*/ 520222 h 986176"/>
                  <a:gd name="connsiteX2" fmla="*/ 1671374 w 2316878"/>
                  <a:gd name="connsiteY2" fmla="*/ 167797 h 986176"/>
                  <a:gd name="connsiteX3" fmla="*/ 1883305 w 2316878"/>
                  <a:gd name="connsiteY3" fmla="*/ 41590 h 986176"/>
                  <a:gd name="connsiteX4" fmla="*/ 2092855 w 2316878"/>
                  <a:gd name="connsiteY4" fmla="*/ 1109 h 986176"/>
                  <a:gd name="connsiteX5" fmla="*/ 2316693 w 2316878"/>
                  <a:gd name="connsiteY5" fmla="*/ 77309 h 986176"/>
                  <a:gd name="connsiteX6" fmla="*/ 2054755 w 2316878"/>
                  <a:gd name="connsiteY6" fmla="*/ 315434 h 986176"/>
                  <a:gd name="connsiteX7" fmla="*/ 1840443 w 2316878"/>
                  <a:gd name="connsiteY7" fmla="*/ 484503 h 986176"/>
                  <a:gd name="connsiteX8" fmla="*/ 1585649 w 2316878"/>
                  <a:gd name="connsiteY8" fmla="*/ 682147 h 986176"/>
                  <a:gd name="connsiteX9" fmla="*/ 1342762 w 2316878"/>
                  <a:gd name="connsiteY9" fmla="*/ 851215 h 986176"/>
                  <a:gd name="connsiteX10" fmla="*/ 1087968 w 2316878"/>
                  <a:gd name="connsiteY10" fmla="*/ 958372 h 986176"/>
                  <a:gd name="connsiteX11" fmla="*/ 935568 w 2316878"/>
                  <a:gd name="connsiteY11" fmla="*/ 946465 h 986176"/>
                  <a:gd name="connsiteX12" fmla="*/ 804599 w 2316878"/>
                  <a:gd name="connsiteY12" fmla="*/ 886934 h 986176"/>
                  <a:gd name="connsiteX13" fmla="*/ 661724 w 2316878"/>
                  <a:gd name="connsiteY13" fmla="*/ 891697 h 986176"/>
                  <a:gd name="connsiteX14" fmla="*/ 449793 w 2316878"/>
                  <a:gd name="connsiteY14" fmla="*/ 977422 h 986176"/>
                  <a:gd name="connsiteX15" fmla="*/ 287868 w 2316878"/>
                  <a:gd name="connsiteY15" fmla="*/ 977422 h 986176"/>
                  <a:gd name="connsiteX16" fmla="*/ 121180 w 2316878"/>
                  <a:gd name="connsiteY16" fmla="*/ 925034 h 986176"/>
                  <a:gd name="connsiteX17" fmla="*/ 73555 w 2316878"/>
                  <a:gd name="connsiteY17" fmla="*/ 896459 h 986176"/>
                  <a:gd name="connsiteX18" fmla="*/ 73556 w 2316878"/>
                  <a:gd name="connsiteY18" fmla="*/ 760728 h 986176"/>
                  <a:gd name="connsiteX19" fmla="*/ 64030 w 2316878"/>
                  <a:gd name="connsiteY19" fmla="*/ 722627 h 986176"/>
                  <a:gd name="connsiteX20" fmla="*/ 64030 w 2316878"/>
                  <a:gd name="connsiteY20" fmla="*/ 667859 h 986176"/>
                  <a:gd name="connsiteX0" fmla="*/ 64030 w 2316878"/>
                  <a:gd name="connsiteY0" fmla="*/ 667859 h 986176"/>
                  <a:gd name="connsiteX1" fmla="*/ 923662 w 2316878"/>
                  <a:gd name="connsiteY1" fmla="*/ 520222 h 986176"/>
                  <a:gd name="connsiteX2" fmla="*/ 1671374 w 2316878"/>
                  <a:gd name="connsiteY2" fmla="*/ 167797 h 986176"/>
                  <a:gd name="connsiteX3" fmla="*/ 1883305 w 2316878"/>
                  <a:gd name="connsiteY3" fmla="*/ 41590 h 986176"/>
                  <a:gd name="connsiteX4" fmla="*/ 2092855 w 2316878"/>
                  <a:gd name="connsiteY4" fmla="*/ 1109 h 986176"/>
                  <a:gd name="connsiteX5" fmla="*/ 2316693 w 2316878"/>
                  <a:gd name="connsiteY5" fmla="*/ 77309 h 986176"/>
                  <a:gd name="connsiteX6" fmla="*/ 2054755 w 2316878"/>
                  <a:gd name="connsiteY6" fmla="*/ 315434 h 986176"/>
                  <a:gd name="connsiteX7" fmla="*/ 1840443 w 2316878"/>
                  <a:gd name="connsiteY7" fmla="*/ 484503 h 986176"/>
                  <a:gd name="connsiteX8" fmla="*/ 1585649 w 2316878"/>
                  <a:gd name="connsiteY8" fmla="*/ 682147 h 986176"/>
                  <a:gd name="connsiteX9" fmla="*/ 1342762 w 2316878"/>
                  <a:gd name="connsiteY9" fmla="*/ 851215 h 986176"/>
                  <a:gd name="connsiteX10" fmla="*/ 1087968 w 2316878"/>
                  <a:gd name="connsiteY10" fmla="*/ 958372 h 986176"/>
                  <a:gd name="connsiteX11" fmla="*/ 935568 w 2316878"/>
                  <a:gd name="connsiteY11" fmla="*/ 946465 h 986176"/>
                  <a:gd name="connsiteX12" fmla="*/ 804599 w 2316878"/>
                  <a:gd name="connsiteY12" fmla="*/ 886934 h 986176"/>
                  <a:gd name="connsiteX13" fmla="*/ 661724 w 2316878"/>
                  <a:gd name="connsiteY13" fmla="*/ 891697 h 986176"/>
                  <a:gd name="connsiteX14" fmla="*/ 449793 w 2316878"/>
                  <a:gd name="connsiteY14" fmla="*/ 977422 h 986176"/>
                  <a:gd name="connsiteX15" fmla="*/ 287868 w 2316878"/>
                  <a:gd name="connsiteY15" fmla="*/ 977422 h 986176"/>
                  <a:gd name="connsiteX16" fmla="*/ 121180 w 2316878"/>
                  <a:gd name="connsiteY16" fmla="*/ 925034 h 986176"/>
                  <a:gd name="connsiteX17" fmla="*/ 73555 w 2316878"/>
                  <a:gd name="connsiteY17" fmla="*/ 896459 h 986176"/>
                  <a:gd name="connsiteX18" fmla="*/ 73556 w 2316878"/>
                  <a:gd name="connsiteY18" fmla="*/ 760728 h 986176"/>
                  <a:gd name="connsiteX19" fmla="*/ 64030 w 2316878"/>
                  <a:gd name="connsiteY19" fmla="*/ 722627 h 986176"/>
                  <a:gd name="connsiteX20" fmla="*/ 64030 w 2316878"/>
                  <a:gd name="connsiteY20" fmla="*/ 667859 h 986176"/>
                  <a:gd name="connsiteX0" fmla="*/ 59562 w 2333841"/>
                  <a:gd name="connsiteY0" fmla="*/ 658334 h 986176"/>
                  <a:gd name="connsiteX1" fmla="*/ 940625 w 2333841"/>
                  <a:gd name="connsiteY1" fmla="*/ 520222 h 986176"/>
                  <a:gd name="connsiteX2" fmla="*/ 1688337 w 2333841"/>
                  <a:gd name="connsiteY2" fmla="*/ 167797 h 986176"/>
                  <a:gd name="connsiteX3" fmla="*/ 1900268 w 2333841"/>
                  <a:gd name="connsiteY3" fmla="*/ 41590 h 986176"/>
                  <a:gd name="connsiteX4" fmla="*/ 2109818 w 2333841"/>
                  <a:gd name="connsiteY4" fmla="*/ 1109 h 986176"/>
                  <a:gd name="connsiteX5" fmla="*/ 2333656 w 2333841"/>
                  <a:gd name="connsiteY5" fmla="*/ 77309 h 986176"/>
                  <a:gd name="connsiteX6" fmla="*/ 2071718 w 2333841"/>
                  <a:gd name="connsiteY6" fmla="*/ 315434 h 986176"/>
                  <a:gd name="connsiteX7" fmla="*/ 1857406 w 2333841"/>
                  <a:gd name="connsiteY7" fmla="*/ 484503 h 986176"/>
                  <a:gd name="connsiteX8" fmla="*/ 1602612 w 2333841"/>
                  <a:gd name="connsiteY8" fmla="*/ 682147 h 986176"/>
                  <a:gd name="connsiteX9" fmla="*/ 1359725 w 2333841"/>
                  <a:gd name="connsiteY9" fmla="*/ 851215 h 986176"/>
                  <a:gd name="connsiteX10" fmla="*/ 1104931 w 2333841"/>
                  <a:gd name="connsiteY10" fmla="*/ 958372 h 986176"/>
                  <a:gd name="connsiteX11" fmla="*/ 952531 w 2333841"/>
                  <a:gd name="connsiteY11" fmla="*/ 946465 h 986176"/>
                  <a:gd name="connsiteX12" fmla="*/ 821562 w 2333841"/>
                  <a:gd name="connsiteY12" fmla="*/ 886934 h 986176"/>
                  <a:gd name="connsiteX13" fmla="*/ 678687 w 2333841"/>
                  <a:gd name="connsiteY13" fmla="*/ 891697 h 986176"/>
                  <a:gd name="connsiteX14" fmla="*/ 466756 w 2333841"/>
                  <a:gd name="connsiteY14" fmla="*/ 977422 h 986176"/>
                  <a:gd name="connsiteX15" fmla="*/ 304831 w 2333841"/>
                  <a:gd name="connsiteY15" fmla="*/ 977422 h 986176"/>
                  <a:gd name="connsiteX16" fmla="*/ 138143 w 2333841"/>
                  <a:gd name="connsiteY16" fmla="*/ 925034 h 986176"/>
                  <a:gd name="connsiteX17" fmla="*/ 90518 w 2333841"/>
                  <a:gd name="connsiteY17" fmla="*/ 896459 h 986176"/>
                  <a:gd name="connsiteX18" fmla="*/ 90519 w 2333841"/>
                  <a:gd name="connsiteY18" fmla="*/ 760728 h 986176"/>
                  <a:gd name="connsiteX19" fmla="*/ 80993 w 2333841"/>
                  <a:gd name="connsiteY19" fmla="*/ 722627 h 986176"/>
                  <a:gd name="connsiteX20" fmla="*/ 59562 w 2333841"/>
                  <a:gd name="connsiteY20" fmla="*/ 658334 h 986176"/>
                  <a:gd name="connsiteX0" fmla="*/ 59562 w 2333841"/>
                  <a:gd name="connsiteY0" fmla="*/ 658334 h 986176"/>
                  <a:gd name="connsiteX1" fmla="*/ 940625 w 2333841"/>
                  <a:gd name="connsiteY1" fmla="*/ 520222 h 986176"/>
                  <a:gd name="connsiteX2" fmla="*/ 1688337 w 2333841"/>
                  <a:gd name="connsiteY2" fmla="*/ 167797 h 986176"/>
                  <a:gd name="connsiteX3" fmla="*/ 1900268 w 2333841"/>
                  <a:gd name="connsiteY3" fmla="*/ 41590 h 986176"/>
                  <a:gd name="connsiteX4" fmla="*/ 2109818 w 2333841"/>
                  <a:gd name="connsiteY4" fmla="*/ 1109 h 986176"/>
                  <a:gd name="connsiteX5" fmla="*/ 2333656 w 2333841"/>
                  <a:gd name="connsiteY5" fmla="*/ 77309 h 986176"/>
                  <a:gd name="connsiteX6" fmla="*/ 2071718 w 2333841"/>
                  <a:gd name="connsiteY6" fmla="*/ 315434 h 986176"/>
                  <a:gd name="connsiteX7" fmla="*/ 1857406 w 2333841"/>
                  <a:gd name="connsiteY7" fmla="*/ 484503 h 986176"/>
                  <a:gd name="connsiteX8" fmla="*/ 1602612 w 2333841"/>
                  <a:gd name="connsiteY8" fmla="*/ 682147 h 986176"/>
                  <a:gd name="connsiteX9" fmla="*/ 1359725 w 2333841"/>
                  <a:gd name="connsiteY9" fmla="*/ 851215 h 986176"/>
                  <a:gd name="connsiteX10" fmla="*/ 1104931 w 2333841"/>
                  <a:gd name="connsiteY10" fmla="*/ 958372 h 986176"/>
                  <a:gd name="connsiteX11" fmla="*/ 952531 w 2333841"/>
                  <a:gd name="connsiteY11" fmla="*/ 946465 h 986176"/>
                  <a:gd name="connsiteX12" fmla="*/ 821562 w 2333841"/>
                  <a:gd name="connsiteY12" fmla="*/ 886934 h 986176"/>
                  <a:gd name="connsiteX13" fmla="*/ 678687 w 2333841"/>
                  <a:gd name="connsiteY13" fmla="*/ 891697 h 986176"/>
                  <a:gd name="connsiteX14" fmla="*/ 466756 w 2333841"/>
                  <a:gd name="connsiteY14" fmla="*/ 977422 h 986176"/>
                  <a:gd name="connsiteX15" fmla="*/ 304831 w 2333841"/>
                  <a:gd name="connsiteY15" fmla="*/ 977422 h 986176"/>
                  <a:gd name="connsiteX16" fmla="*/ 138143 w 2333841"/>
                  <a:gd name="connsiteY16" fmla="*/ 925034 h 986176"/>
                  <a:gd name="connsiteX17" fmla="*/ 90518 w 2333841"/>
                  <a:gd name="connsiteY17" fmla="*/ 896459 h 986176"/>
                  <a:gd name="connsiteX18" fmla="*/ 90519 w 2333841"/>
                  <a:gd name="connsiteY18" fmla="*/ 760728 h 986176"/>
                  <a:gd name="connsiteX19" fmla="*/ 80993 w 2333841"/>
                  <a:gd name="connsiteY19" fmla="*/ 722627 h 986176"/>
                  <a:gd name="connsiteX20" fmla="*/ 59562 w 2333841"/>
                  <a:gd name="connsiteY20" fmla="*/ 658334 h 986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333841" h="986176">
                    <a:moveTo>
                      <a:pt x="59562" y="658334"/>
                    </a:moveTo>
                    <a:cubicBezTo>
                      <a:pt x="202834" y="624600"/>
                      <a:pt x="669163" y="601978"/>
                      <a:pt x="940625" y="520222"/>
                    </a:cubicBezTo>
                    <a:cubicBezTo>
                      <a:pt x="1212087" y="438466"/>
                      <a:pt x="1528397" y="247569"/>
                      <a:pt x="1688337" y="167797"/>
                    </a:cubicBezTo>
                    <a:cubicBezTo>
                      <a:pt x="1848277" y="88025"/>
                      <a:pt x="1830021" y="69371"/>
                      <a:pt x="1900268" y="41590"/>
                    </a:cubicBezTo>
                    <a:cubicBezTo>
                      <a:pt x="1970515" y="13809"/>
                      <a:pt x="2037587" y="-4844"/>
                      <a:pt x="2109818" y="1109"/>
                    </a:cubicBezTo>
                    <a:cubicBezTo>
                      <a:pt x="2182049" y="7062"/>
                      <a:pt x="2340006" y="24922"/>
                      <a:pt x="2333656" y="77309"/>
                    </a:cubicBezTo>
                    <a:cubicBezTo>
                      <a:pt x="2327306" y="129696"/>
                      <a:pt x="2151093" y="247568"/>
                      <a:pt x="2071718" y="315434"/>
                    </a:cubicBezTo>
                    <a:cubicBezTo>
                      <a:pt x="1992343" y="383300"/>
                      <a:pt x="1857406" y="484503"/>
                      <a:pt x="1857406" y="484503"/>
                    </a:cubicBezTo>
                    <a:cubicBezTo>
                      <a:pt x="1779222" y="545622"/>
                      <a:pt x="1685559" y="621028"/>
                      <a:pt x="1602612" y="682147"/>
                    </a:cubicBezTo>
                    <a:cubicBezTo>
                      <a:pt x="1519665" y="743266"/>
                      <a:pt x="1442672" y="805177"/>
                      <a:pt x="1359725" y="851215"/>
                    </a:cubicBezTo>
                    <a:cubicBezTo>
                      <a:pt x="1276778" y="897253"/>
                      <a:pt x="1172797" y="942497"/>
                      <a:pt x="1104931" y="958372"/>
                    </a:cubicBezTo>
                    <a:cubicBezTo>
                      <a:pt x="1037065" y="974247"/>
                      <a:pt x="999759" y="958371"/>
                      <a:pt x="952531" y="946465"/>
                    </a:cubicBezTo>
                    <a:cubicBezTo>
                      <a:pt x="905303" y="934559"/>
                      <a:pt x="867203" y="896062"/>
                      <a:pt x="821562" y="886934"/>
                    </a:cubicBezTo>
                    <a:cubicBezTo>
                      <a:pt x="775921" y="877806"/>
                      <a:pt x="737821" y="876616"/>
                      <a:pt x="678687" y="891697"/>
                    </a:cubicBezTo>
                    <a:cubicBezTo>
                      <a:pt x="619553" y="906778"/>
                      <a:pt x="529065" y="963135"/>
                      <a:pt x="466756" y="977422"/>
                    </a:cubicBezTo>
                    <a:cubicBezTo>
                      <a:pt x="404447" y="991710"/>
                      <a:pt x="359600" y="986153"/>
                      <a:pt x="304831" y="977422"/>
                    </a:cubicBezTo>
                    <a:cubicBezTo>
                      <a:pt x="250062" y="968691"/>
                      <a:pt x="173862" y="938528"/>
                      <a:pt x="138143" y="925034"/>
                    </a:cubicBezTo>
                    <a:cubicBezTo>
                      <a:pt x="102424" y="911540"/>
                      <a:pt x="98455" y="923843"/>
                      <a:pt x="90518" y="896459"/>
                    </a:cubicBezTo>
                    <a:cubicBezTo>
                      <a:pt x="82581" y="869075"/>
                      <a:pt x="101631" y="793669"/>
                      <a:pt x="90519" y="760728"/>
                    </a:cubicBezTo>
                    <a:cubicBezTo>
                      <a:pt x="79407" y="727787"/>
                      <a:pt x="86152" y="739693"/>
                      <a:pt x="80993" y="722627"/>
                    </a:cubicBezTo>
                    <a:cubicBezTo>
                      <a:pt x="75834" y="705561"/>
                      <a:pt x="-83710" y="692068"/>
                      <a:pt x="59562" y="658334"/>
                    </a:cubicBezTo>
                    <a:close/>
                  </a:path>
                </a:pathLst>
              </a:custGeom>
              <a:solidFill>
                <a:srgbClr val="B5D9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E90BCF5-F17E-4BBE-ACC9-78DFF776E094}"/>
                  </a:ext>
                </a:extLst>
              </p:cNvPr>
              <p:cNvSpPr/>
              <p:nvPr/>
            </p:nvSpPr>
            <p:spPr>
              <a:xfrm>
                <a:off x="2724126" y="4051456"/>
                <a:ext cx="1545572" cy="1167025"/>
              </a:xfrm>
              <a:custGeom>
                <a:avLst/>
                <a:gdLst>
                  <a:gd name="connsiteX0" fmla="*/ 561999 w 1545572"/>
                  <a:gd name="connsiteY0" fmla="*/ 1432 h 1167025"/>
                  <a:gd name="connsiteX1" fmla="*/ 485799 w 1545572"/>
                  <a:gd name="connsiteY1" fmla="*/ 118113 h 1167025"/>
                  <a:gd name="connsiteX2" fmla="*/ 435793 w 1545572"/>
                  <a:gd name="connsiteY2" fmla="*/ 206219 h 1167025"/>
                  <a:gd name="connsiteX3" fmla="*/ 390549 w 1545572"/>
                  <a:gd name="connsiteY3" fmla="*/ 265750 h 1167025"/>
                  <a:gd name="connsiteX4" fmla="*/ 340543 w 1545572"/>
                  <a:gd name="connsiteY4" fmla="*/ 325282 h 1167025"/>
                  <a:gd name="connsiteX5" fmla="*/ 302443 w 1545572"/>
                  <a:gd name="connsiteY5" fmla="*/ 399100 h 1167025"/>
                  <a:gd name="connsiteX6" fmla="*/ 276249 w 1545572"/>
                  <a:gd name="connsiteY6" fmla="*/ 453869 h 1167025"/>
                  <a:gd name="connsiteX7" fmla="*/ 252437 w 1545572"/>
                  <a:gd name="connsiteY7" fmla="*/ 511019 h 1167025"/>
                  <a:gd name="connsiteX8" fmla="*/ 226243 w 1545572"/>
                  <a:gd name="connsiteY8" fmla="*/ 539594 h 1167025"/>
                  <a:gd name="connsiteX9" fmla="*/ 173855 w 1545572"/>
                  <a:gd name="connsiteY9" fmla="*/ 584838 h 1167025"/>
                  <a:gd name="connsiteX10" fmla="*/ 119087 w 1545572"/>
                  <a:gd name="connsiteY10" fmla="*/ 615794 h 1167025"/>
                  <a:gd name="connsiteX11" fmla="*/ 73843 w 1545572"/>
                  <a:gd name="connsiteY11" fmla="*/ 639607 h 1167025"/>
                  <a:gd name="connsiteX12" fmla="*/ 26218 w 1545572"/>
                  <a:gd name="connsiteY12" fmla="*/ 658657 h 1167025"/>
                  <a:gd name="connsiteX13" fmla="*/ 521518 w 1545572"/>
                  <a:gd name="connsiteY13" fmla="*/ 846775 h 1167025"/>
                  <a:gd name="connsiteX14" fmla="*/ 904899 w 1545572"/>
                  <a:gd name="connsiteY14" fmla="*/ 977744 h 1167025"/>
                  <a:gd name="connsiteX15" fmla="*/ 1371624 w 1545572"/>
                  <a:gd name="connsiteY15" fmla="*/ 1125382 h 1167025"/>
                  <a:gd name="connsiteX16" fmla="*/ 1543074 w 1545572"/>
                  <a:gd name="connsiteY16" fmla="*/ 1161100 h 1167025"/>
                  <a:gd name="connsiteX17" fmla="*/ 1454968 w 1545572"/>
                  <a:gd name="connsiteY17" fmla="*/ 1022988 h 1167025"/>
                  <a:gd name="connsiteX18" fmla="*/ 1207318 w 1545572"/>
                  <a:gd name="connsiteY18" fmla="*/ 732475 h 1167025"/>
                  <a:gd name="connsiteX19" fmla="*/ 1066824 w 1545572"/>
                  <a:gd name="connsiteY19" fmla="*/ 477682 h 1167025"/>
                  <a:gd name="connsiteX20" fmla="*/ 957287 w 1545572"/>
                  <a:gd name="connsiteY20" fmla="*/ 330044 h 1167025"/>
                  <a:gd name="connsiteX21" fmla="*/ 790599 w 1545572"/>
                  <a:gd name="connsiteY21" fmla="*/ 306232 h 1167025"/>
                  <a:gd name="connsiteX22" fmla="*/ 700112 w 1545572"/>
                  <a:gd name="connsiteY22" fmla="*/ 163357 h 1167025"/>
                  <a:gd name="connsiteX23" fmla="*/ 647724 w 1545572"/>
                  <a:gd name="connsiteY23" fmla="*/ 58582 h 1167025"/>
                  <a:gd name="connsiteX24" fmla="*/ 561999 w 1545572"/>
                  <a:gd name="connsiteY24" fmla="*/ 1432 h 116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45572" h="1167025">
                    <a:moveTo>
                      <a:pt x="561999" y="1432"/>
                    </a:moveTo>
                    <a:cubicBezTo>
                      <a:pt x="535012" y="11354"/>
                      <a:pt x="506833" y="83982"/>
                      <a:pt x="485799" y="118113"/>
                    </a:cubicBezTo>
                    <a:cubicBezTo>
                      <a:pt x="464765" y="152244"/>
                      <a:pt x="451668" y="181613"/>
                      <a:pt x="435793" y="206219"/>
                    </a:cubicBezTo>
                    <a:cubicBezTo>
                      <a:pt x="419918" y="230825"/>
                      <a:pt x="406424" y="245906"/>
                      <a:pt x="390549" y="265750"/>
                    </a:cubicBezTo>
                    <a:cubicBezTo>
                      <a:pt x="374674" y="285594"/>
                      <a:pt x="355227" y="303057"/>
                      <a:pt x="340543" y="325282"/>
                    </a:cubicBezTo>
                    <a:cubicBezTo>
                      <a:pt x="325859" y="347507"/>
                      <a:pt x="313159" y="377669"/>
                      <a:pt x="302443" y="399100"/>
                    </a:cubicBezTo>
                    <a:cubicBezTo>
                      <a:pt x="291727" y="420531"/>
                      <a:pt x="284583" y="435216"/>
                      <a:pt x="276249" y="453869"/>
                    </a:cubicBezTo>
                    <a:cubicBezTo>
                      <a:pt x="267915" y="472522"/>
                      <a:pt x="260771" y="496732"/>
                      <a:pt x="252437" y="511019"/>
                    </a:cubicBezTo>
                    <a:cubicBezTo>
                      <a:pt x="244103" y="525306"/>
                      <a:pt x="239340" y="527291"/>
                      <a:pt x="226243" y="539594"/>
                    </a:cubicBezTo>
                    <a:cubicBezTo>
                      <a:pt x="213146" y="551897"/>
                      <a:pt x="191714" y="572138"/>
                      <a:pt x="173855" y="584838"/>
                    </a:cubicBezTo>
                    <a:cubicBezTo>
                      <a:pt x="155996" y="597538"/>
                      <a:pt x="135756" y="606666"/>
                      <a:pt x="119087" y="615794"/>
                    </a:cubicBezTo>
                    <a:cubicBezTo>
                      <a:pt x="102418" y="624922"/>
                      <a:pt x="89321" y="632463"/>
                      <a:pt x="73843" y="639607"/>
                    </a:cubicBezTo>
                    <a:cubicBezTo>
                      <a:pt x="58365" y="646751"/>
                      <a:pt x="-48394" y="624129"/>
                      <a:pt x="26218" y="658657"/>
                    </a:cubicBezTo>
                    <a:cubicBezTo>
                      <a:pt x="100830" y="693185"/>
                      <a:pt x="375071" y="793594"/>
                      <a:pt x="521518" y="846775"/>
                    </a:cubicBezTo>
                    <a:cubicBezTo>
                      <a:pt x="667965" y="899956"/>
                      <a:pt x="763215" y="931310"/>
                      <a:pt x="904899" y="977744"/>
                    </a:cubicBezTo>
                    <a:cubicBezTo>
                      <a:pt x="1046583" y="1024178"/>
                      <a:pt x="1265262" y="1094823"/>
                      <a:pt x="1371624" y="1125382"/>
                    </a:cubicBezTo>
                    <a:cubicBezTo>
                      <a:pt x="1477987" y="1155941"/>
                      <a:pt x="1529183" y="1178166"/>
                      <a:pt x="1543074" y="1161100"/>
                    </a:cubicBezTo>
                    <a:cubicBezTo>
                      <a:pt x="1556965" y="1144034"/>
                      <a:pt x="1510927" y="1094425"/>
                      <a:pt x="1454968" y="1022988"/>
                    </a:cubicBezTo>
                    <a:cubicBezTo>
                      <a:pt x="1399009" y="951551"/>
                      <a:pt x="1272009" y="823359"/>
                      <a:pt x="1207318" y="732475"/>
                    </a:cubicBezTo>
                    <a:cubicBezTo>
                      <a:pt x="1142627" y="641591"/>
                      <a:pt x="1108496" y="544754"/>
                      <a:pt x="1066824" y="477682"/>
                    </a:cubicBezTo>
                    <a:cubicBezTo>
                      <a:pt x="1025152" y="410610"/>
                      <a:pt x="1003325" y="358619"/>
                      <a:pt x="957287" y="330044"/>
                    </a:cubicBezTo>
                    <a:cubicBezTo>
                      <a:pt x="911249" y="301469"/>
                      <a:pt x="833462" y="334013"/>
                      <a:pt x="790599" y="306232"/>
                    </a:cubicBezTo>
                    <a:cubicBezTo>
                      <a:pt x="747737" y="278451"/>
                      <a:pt x="723924" y="204632"/>
                      <a:pt x="700112" y="163357"/>
                    </a:cubicBezTo>
                    <a:cubicBezTo>
                      <a:pt x="676300" y="122082"/>
                      <a:pt x="671934" y="81601"/>
                      <a:pt x="647724" y="58582"/>
                    </a:cubicBezTo>
                    <a:cubicBezTo>
                      <a:pt x="623514" y="35563"/>
                      <a:pt x="588986" y="-8490"/>
                      <a:pt x="561999" y="1432"/>
                    </a:cubicBezTo>
                    <a:close/>
                  </a:path>
                </a:pathLst>
              </a:cu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50795E91-69E4-4B83-A780-5C5EC388E9AB}"/>
                  </a:ext>
                </a:extLst>
              </p:cNvPr>
              <p:cNvSpPr/>
              <p:nvPr/>
            </p:nvSpPr>
            <p:spPr>
              <a:xfrm>
                <a:off x="1644453" y="4712494"/>
                <a:ext cx="1224349" cy="584898"/>
              </a:xfrm>
              <a:custGeom>
                <a:avLst/>
                <a:gdLst>
                  <a:gd name="connsiteX0" fmla="*/ 5753 w 1224349"/>
                  <a:gd name="connsiteY0" fmla="*/ 452437 h 584898"/>
                  <a:gd name="connsiteX1" fmla="*/ 3372 w 1224349"/>
                  <a:gd name="connsiteY1" fmla="*/ 381000 h 584898"/>
                  <a:gd name="connsiteX2" fmla="*/ 8135 w 1224349"/>
                  <a:gd name="connsiteY2" fmla="*/ 328612 h 584898"/>
                  <a:gd name="connsiteX3" fmla="*/ 15278 w 1224349"/>
                  <a:gd name="connsiteY3" fmla="*/ 321469 h 584898"/>
                  <a:gd name="connsiteX4" fmla="*/ 72428 w 1224349"/>
                  <a:gd name="connsiteY4" fmla="*/ 340519 h 584898"/>
                  <a:gd name="connsiteX5" fmla="*/ 131960 w 1224349"/>
                  <a:gd name="connsiteY5" fmla="*/ 364331 h 584898"/>
                  <a:gd name="connsiteX6" fmla="*/ 186728 w 1224349"/>
                  <a:gd name="connsiteY6" fmla="*/ 359569 h 584898"/>
                  <a:gd name="connsiteX7" fmla="*/ 336747 w 1224349"/>
                  <a:gd name="connsiteY7" fmla="*/ 304800 h 584898"/>
                  <a:gd name="connsiteX8" fmla="*/ 493910 w 1224349"/>
                  <a:gd name="connsiteY8" fmla="*/ 254794 h 584898"/>
                  <a:gd name="connsiteX9" fmla="*/ 632022 w 1224349"/>
                  <a:gd name="connsiteY9" fmla="*/ 197644 h 584898"/>
                  <a:gd name="connsiteX10" fmla="*/ 851097 w 1224349"/>
                  <a:gd name="connsiteY10" fmla="*/ 88106 h 584898"/>
                  <a:gd name="connsiteX11" fmla="*/ 965397 w 1224349"/>
                  <a:gd name="connsiteY11" fmla="*/ 57150 h 584898"/>
                  <a:gd name="connsiteX12" fmla="*/ 1032072 w 1224349"/>
                  <a:gd name="connsiteY12" fmla="*/ 38100 h 584898"/>
                  <a:gd name="connsiteX13" fmla="*/ 1084460 w 1224349"/>
                  <a:gd name="connsiteY13" fmla="*/ 0 h 584898"/>
                  <a:gd name="connsiteX14" fmla="*/ 1215428 w 1224349"/>
                  <a:gd name="connsiteY14" fmla="*/ 38100 h 584898"/>
                  <a:gd name="connsiteX15" fmla="*/ 1205903 w 1224349"/>
                  <a:gd name="connsiteY15" fmla="*/ 76200 h 584898"/>
                  <a:gd name="connsiteX16" fmla="*/ 1151135 w 1224349"/>
                  <a:gd name="connsiteY16" fmla="*/ 150019 h 584898"/>
                  <a:gd name="connsiteX17" fmla="*/ 1077316 w 1224349"/>
                  <a:gd name="connsiteY17" fmla="*/ 242887 h 584898"/>
                  <a:gd name="connsiteX18" fmla="*/ 1003497 w 1224349"/>
                  <a:gd name="connsiteY18" fmla="*/ 309562 h 584898"/>
                  <a:gd name="connsiteX19" fmla="*/ 941585 w 1224349"/>
                  <a:gd name="connsiteY19" fmla="*/ 388144 h 584898"/>
                  <a:gd name="connsiteX20" fmla="*/ 884435 w 1224349"/>
                  <a:gd name="connsiteY20" fmla="*/ 454819 h 584898"/>
                  <a:gd name="connsiteX21" fmla="*/ 817760 w 1224349"/>
                  <a:gd name="connsiteY21" fmla="*/ 481012 h 584898"/>
                  <a:gd name="connsiteX22" fmla="*/ 753466 w 1224349"/>
                  <a:gd name="connsiteY22" fmla="*/ 450056 h 584898"/>
                  <a:gd name="connsiteX23" fmla="*/ 715366 w 1224349"/>
                  <a:gd name="connsiteY23" fmla="*/ 419100 h 584898"/>
                  <a:gd name="connsiteX24" fmla="*/ 636785 w 1224349"/>
                  <a:gd name="connsiteY24" fmla="*/ 402431 h 584898"/>
                  <a:gd name="connsiteX25" fmla="*/ 517722 w 1224349"/>
                  <a:gd name="connsiteY25" fmla="*/ 464344 h 584898"/>
                  <a:gd name="connsiteX26" fmla="*/ 422472 w 1224349"/>
                  <a:gd name="connsiteY26" fmla="*/ 531019 h 584898"/>
                  <a:gd name="connsiteX27" fmla="*/ 253403 w 1224349"/>
                  <a:gd name="connsiteY27" fmla="*/ 578644 h 584898"/>
                  <a:gd name="connsiteX28" fmla="*/ 167678 w 1224349"/>
                  <a:gd name="connsiteY28" fmla="*/ 578644 h 584898"/>
                  <a:gd name="connsiteX29" fmla="*/ 70047 w 1224349"/>
                  <a:gd name="connsiteY29" fmla="*/ 526256 h 584898"/>
                  <a:gd name="connsiteX30" fmla="*/ 5753 w 1224349"/>
                  <a:gd name="connsiteY30" fmla="*/ 452437 h 58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224349" h="584898">
                    <a:moveTo>
                      <a:pt x="5753" y="452437"/>
                    </a:moveTo>
                    <a:cubicBezTo>
                      <a:pt x="-5360" y="428228"/>
                      <a:pt x="2975" y="401637"/>
                      <a:pt x="3372" y="381000"/>
                    </a:cubicBezTo>
                    <a:cubicBezTo>
                      <a:pt x="3769" y="360363"/>
                      <a:pt x="8135" y="328612"/>
                      <a:pt x="8135" y="328612"/>
                    </a:cubicBezTo>
                    <a:cubicBezTo>
                      <a:pt x="10119" y="318690"/>
                      <a:pt x="4562" y="319484"/>
                      <a:pt x="15278" y="321469"/>
                    </a:cubicBezTo>
                    <a:cubicBezTo>
                      <a:pt x="25994" y="323453"/>
                      <a:pt x="52981" y="333375"/>
                      <a:pt x="72428" y="340519"/>
                    </a:cubicBezTo>
                    <a:cubicBezTo>
                      <a:pt x="91875" y="347663"/>
                      <a:pt x="112910" y="361156"/>
                      <a:pt x="131960" y="364331"/>
                    </a:cubicBezTo>
                    <a:cubicBezTo>
                      <a:pt x="151010" y="367506"/>
                      <a:pt x="152597" y="369491"/>
                      <a:pt x="186728" y="359569"/>
                    </a:cubicBezTo>
                    <a:cubicBezTo>
                      <a:pt x="220859" y="349647"/>
                      <a:pt x="285550" y="322262"/>
                      <a:pt x="336747" y="304800"/>
                    </a:cubicBezTo>
                    <a:cubicBezTo>
                      <a:pt x="387944" y="287337"/>
                      <a:pt x="444698" y="272653"/>
                      <a:pt x="493910" y="254794"/>
                    </a:cubicBezTo>
                    <a:cubicBezTo>
                      <a:pt x="543123" y="236935"/>
                      <a:pt x="572491" y="225425"/>
                      <a:pt x="632022" y="197644"/>
                    </a:cubicBezTo>
                    <a:cubicBezTo>
                      <a:pt x="691553" y="169863"/>
                      <a:pt x="795534" y="111522"/>
                      <a:pt x="851097" y="88106"/>
                    </a:cubicBezTo>
                    <a:cubicBezTo>
                      <a:pt x="906660" y="64690"/>
                      <a:pt x="965397" y="57150"/>
                      <a:pt x="965397" y="57150"/>
                    </a:cubicBezTo>
                    <a:cubicBezTo>
                      <a:pt x="995560" y="48816"/>
                      <a:pt x="1012228" y="47625"/>
                      <a:pt x="1032072" y="38100"/>
                    </a:cubicBezTo>
                    <a:cubicBezTo>
                      <a:pt x="1051916" y="28575"/>
                      <a:pt x="1053901" y="0"/>
                      <a:pt x="1084460" y="0"/>
                    </a:cubicBezTo>
                    <a:cubicBezTo>
                      <a:pt x="1115019" y="0"/>
                      <a:pt x="1195188" y="25400"/>
                      <a:pt x="1215428" y="38100"/>
                    </a:cubicBezTo>
                    <a:cubicBezTo>
                      <a:pt x="1235669" y="50800"/>
                      <a:pt x="1216618" y="57547"/>
                      <a:pt x="1205903" y="76200"/>
                    </a:cubicBezTo>
                    <a:cubicBezTo>
                      <a:pt x="1195188" y="94853"/>
                      <a:pt x="1172566" y="122238"/>
                      <a:pt x="1151135" y="150019"/>
                    </a:cubicBezTo>
                    <a:cubicBezTo>
                      <a:pt x="1129704" y="177800"/>
                      <a:pt x="1101922" y="216297"/>
                      <a:pt x="1077316" y="242887"/>
                    </a:cubicBezTo>
                    <a:cubicBezTo>
                      <a:pt x="1052710" y="269477"/>
                      <a:pt x="1026119" y="285353"/>
                      <a:pt x="1003497" y="309562"/>
                    </a:cubicBezTo>
                    <a:cubicBezTo>
                      <a:pt x="980875" y="333771"/>
                      <a:pt x="961429" y="363934"/>
                      <a:pt x="941585" y="388144"/>
                    </a:cubicBezTo>
                    <a:cubicBezTo>
                      <a:pt x="921741" y="412353"/>
                      <a:pt x="905072" y="439341"/>
                      <a:pt x="884435" y="454819"/>
                    </a:cubicBezTo>
                    <a:cubicBezTo>
                      <a:pt x="863798" y="470297"/>
                      <a:pt x="839588" y="481806"/>
                      <a:pt x="817760" y="481012"/>
                    </a:cubicBezTo>
                    <a:cubicBezTo>
                      <a:pt x="795932" y="480218"/>
                      <a:pt x="770532" y="460375"/>
                      <a:pt x="753466" y="450056"/>
                    </a:cubicBezTo>
                    <a:cubicBezTo>
                      <a:pt x="736400" y="439737"/>
                      <a:pt x="734813" y="427037"/>
                      <a:pt x="715366" y="419100"/>
                    </a:cubicBezTo>
                    <a:cubicBezTo>
                      <a:pt x="695919" y="411163"/>
                      <a:pt x="669726" y="394890"/>
                      <a:pt x="636785" y="402431"/>
                    </a:cubicBezTo>
                    <a:cubicBezTo>
                      <a:pt x="603844" y="409972"/>
                      <a:pt x="553441" y="442913"/>
                      <a:pt x="517722" y="464344"/>
                    </a:cubicBezTo>
                    <a:cubicBezTo>
                      <a:pt x="482003" y="485775"/>
                      <a:pt x="466525" y="511969"/>
                      <a:pt x="422472" y="531019"/>
                    </a:cubicBezTo>
                    <a:cubicBezTo>
                      <a:pt x="378419" y="550069"/>
                      <a:pt x="295868" y="570707"/>
                      <a:pt x="253403" y="578644"/>
                    </a:cubicBezTo>
                    <a:cubicBezTo>
                      <a:pt x="210938" y="586581"/>
                      <a:pt x="198237" y="587375"/>
                      <a:pt x="167678" y="578644"/>
                    </a:cubicBezTo>
                    <a:cubicBezTo>
                      <a:pt x="137119" y="569913"/>
                      <a:pt x="93463" y="541337"/>
                      <a:pt x="70047" y="526256"/>
                    </a:cubicBezTo>
                    <a:cubicBezTo>
                      <a:pt x="46632" y="511175"/>
                      <a:pt x="16866" y="476646"/>
                      <a:pt x="5753" y="452437"/>
                    </a:cubicBezTo>
                    <a:close/>
                  </a:path>
                </a:pathLst>
              </a:custGeom>
              <a:solidFill>
                <a:srgbClr val="D8EFF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93E50FA-C3AF-4251-93EA-B2006E1A4CE5}"/>
                  </a:ext>
                </a:extLst>
              </p:cNvPr>
              <p:cNvSpPr/>
              <p:nvPr/>
            </p:nvSpPr>
            <p:spPr>
              <a:xfrm>
                <a:off x="1627138" y="4730895"/>
                <a:ext cx="2117071" cy="1175806"/>
              </a:xfrm>
              <a:custGeom>
                <a:avLst/>
                <a:gdLst>
                  <a:gd name="connsiteX0" fmla="*/ 23068 w 2117071"/>
                  <a:gd name="connsiteY0" fmla="*/ 374505 h 1175806"/>
                  <a:gd name="connsiteX1" fmla="*/ 218331 w 2117071"/>
                  <a:gd name="connsiteY1" fmla="*/ 479280 h 1175806"/>
                  <a:gd name="connsiteX2" fmla="*/ 392162 w 2117071"/>
                  <a:gd name="connsiteY2" fmla="*/ 412605 h 1175806"/>
                  <a:gd name="connsiteX3" fmla="*/ 858887 w 2117071"/>
                  <a:gd name="connsiteY3" fmla="*/ 229249 h 1175806"/>
                  <a:gd name="connsiteX4" fmla="*/ 1087487 w 2117071"/>
                  <a:gd name="connsiteY4" fmla="*/ 83993 h 1175806"/>
                  <a:gd name="connsiteX5" fmla="*/ 1158925 w 2117071"/>
                  <a:gd name="connsiteY5" fmla="*/ 24461 h 1175806"/>
                  <a:gd name="connsiteX6" fmla="*/ 1182737 w 2117071"/>
                  <a:gd name="connsiteY6" fmla="*/ 3030 h 1175806"/>
                  <a:gd name="connsiteX7" fmla="*/ 1401812 w 2117071"/>
                  <a:gd name="connsiteY7" fmla="*/ 86374 h 1175806"/>
                  <a:gd name="connsiteX8" fmla="*/ 1687562 w 2117071"/>
                  <a:gd name="connsiteY8" fmla="*/ 195911 h 1175806"/>
                  <a:gd name="connsiteX9" fmla="*/ 2016175 w 2117071"/>
                  <a:gd name="connsiteY9" fmla="*/ 307830 h 1175806"/>
                  <a:gd name="connsiteX10" fmla="*/ 2116187 w 2117071"/>
                  <a:gd name="connsiteY10" fmla="*/ 343549 h 1175806"/>
                  <a:gd name="connsiteX11" fmla="*/ 2054275 w 2117071"/>
                  <a:gd name="connsiteY11" fmla="*/ 386411 h 1175806"/>
                  <a:gd name="connsiteX12" fmla="*/ 1878062 w 2117071"/>
                  <a:gd name="connsiteY12" fmla="*/ 529286 h 1175806"/>
                  <a:gd name="connsiteX13" fmla="*/ 1732806 w 2117071"/>
                  <a:gd name="connsiteY13" fmla="*/ 657874 h 1175806"/>
                  <a:gd name="connsiteX14" fmla="*/ 1544687 w 2117071"/>
                  <a:gd name="connsiteY14" fmla="*/ 807893 h 1175806"/>
                  <a:gd name="connsiteX15" fmla="*/ 1344662 w 2117071"/>
                  <a:gd name="connsiteY15" fmla="*/ 960293 h 1175806"/>
                  <a:gd name="connsiteX16" fmla="*/ 1194643 w 2117071"/>
                  <a:gd name="connsiteY16" fmla="*/ 1065068 h 1175806"/>
                  <a:gd name="connsiteX17" fmla="*/ 1087487 w 2117071"/>
                  <a:gd name="connsiteY17" fmla="*/ 1103168 h 1175806"/>
                  <a:gd name="connsiteX18" fmla="*/ 949375 w 2117071"/>
                  <a:gd name="connsiteY18" fmla="*/ 1117455 h 1175806"/>
                  <a:gd name="connsiteX19" fmla="*/ 901750 w 2117071"/>
                  <a:gd name="connsiteY19" fmla="*/ 1076974 h 1175806"/>
                  <a:gd name="connsiteX20" fmla="*/ 856506 w 2117071"/>
                  <a:gd name="connsiteY20" fmla="*/ 1031730 h 1175806"/>
                  <a:gd name="connsiteX21" fmla="*/ 749350 w 2117071"/>
                  <a:gd name="connsiteY21" fmla="*/ 1012680 h 1175806"/>
                  <a:gd name="connsiteX22" fmla="*/ 658862 w 2117071"/>
                  <a:gd name="connsiteY22" fmla="*/ 1046018 h 1175806"/>
                  <a:gd name="connsiteX23" fmla="*/ 546943 w 2117071"/>
                  <a:gd name="connsiteY23" fmla="*/ 1117455 h 1175806"/>
                  <a:gd name="connsiteX24" fmla="*/ 418356 w 2117071"/>
                  <a:gd name="connsiteY24" fmla="*/ 1162699 h 1175806"/>
                  <a:gd name="connsiteX25" fmla="*/ 265956 w 2117071"/>
                  <a:gd name="connsiteY25" fmla="*/ 1174605 h 1175806"/>
                  <a:gd name="connsiteX26" fmla="*/ 168325 w 2117071"/>
                  <a:gd name="connsiteY26" fmla="*/ 1138886 h 1175806"/>
                  <a:gd name="connsiteX27" fmla="*/ 82600 w 2117071"/>
                  <a:gd name="connsiteY27" fmla="*/ 1084118 h 1175806"/>
                  <a:gd name="connsiteX28" fmla="*/ 11162 w 2117071"/>
                  <a:gd name="connsiteY28" fmla="*/ 1034111 h 1175806"/>
                  <a:gd name="connsiteX29" fmla="*/ 23068 w 2117071"/>
                  <a:gd name="connsiteY29" fmla="*/ 374505 h 1175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117071" h="1175806">
                    <a:moveTo>
                      <a:pt x="23068" y="374505"/>
                    </a:moveTo>
                    <a:cubicBezTo>
                      <a:pt x="57596" y="282033"/>
                      <a:pt x="156815" y="472930"/>
                      <a:pt x="218331" y="479280"/>
                    </a:cubicBezTo>
                    <a:cubicBezTo>
                      <a:pt x="279847" y="485630"/>
                      <a:pt x="392162" y="412605"/>
                      <a:pt x="392162" y="412605"/>
                    </a:cubicBezTo>
                    <a:cubicBezTo>
                      <a:pt x="498921" y="370933"/>
                      <a:pt x="743000" y="284018"/>
                      <a:pt x="858887" y="229249"/>
                    </a:cubicBezTo>
                    <a:cubicBezTo>
                      <a:pt x="974774" y="174480"/>
                      <a:pt x="1037481" y="118124"/>
                      <a:pt x="1087487" y="83993"/>
                    </a:cubicBezTo>
                    <a:cubicBezTo>
                      <a:pt x="1137493" y="49862"/>
                      <a:pt x="1143050" y="37955"/>
                      <a:pt x="1158925" y="24461"/>
                    </a:cubicBezTo>
                    <a:cubicBezTo>
                      <a:pt x="1174800" y="10967"/>
                      <a:pt x="1142256" y="-7289"/>
                      <a:pt x="1182737" y="3030"/>
                    </a:cubicBezTo>
                    <a:cubicBezTo>
                      <a:pt x="1223218" y="13349"/>
                      <a:pt x="1401812" y="86374"/>
                      <a:pt x="1401812" y="86374"/>
                    </a:cubicBezTo>
                    <a:cubicBezTo>
                      <a:pt x="1485949" y="118521"/>
                      <a:pt x="1585168" y="159002"/>
                      <a:pt x="1687562" y="195911"/>
                    </a:cubicBezTo>
                    <a:cubicBezTo>
                      <a:pt x="1789956" y="232820"/>
                      <a:pt x="1944737" y="283224"/>
                      <a:pt x="2016175" y="307830"/>
                    </a:cubicBezTo>
                    <a:cubicBezTo>
                      <a:pt x="2087613" y="332436"/>
                      <a:pt x="2109837" y="330452"/>
                      <a:pt x="2116187" y="343549"/>
                    </a:cubicBezTo>
                    <a:cubicBezTo>
                      <a:pt x="2122537" y="356646"/>
                      <a:pt x="2093963" y="355455"/>
                      <a:pt x="2054275" y="386411"/>
                    </a:cubicBezTo>
                    <a:cubicBezTo>
                      <a:pt x="2014588" y="417367"/>
                      <a:pt x="1931640" y="484042"/>
                      <a:pt x="1878062" y="529286"/>
                    </a:cubicBezTo>
                    <a:cubicBezTo>
                      <a:pt x="1824484" y="574530"/>
                      <a:pt x="1788369" y="611440"/>
                      <a:pt x="1732806" y="657874"/>
                    </a:cubicBezTo>
                    <a:cubicBezTo>
                      <a:pt x="1677244" y="704309"/>
                      <a:pt x="1609378" y="757490"/>
                      <a:pt x="1544687" y="807893"/>
                    </a:cubicBezTo>
                    <a:cubicBezTo>
                      <a:pt x="1479996" y="858296"/>
                      <a:pt x="1403003" y="917430"/>
                      <a:pt x="1344662" y="960293"/>
                    </a:cubicBezTo>
                    <a:cubicBezTo>
                      <a:pt x="1286321" y="1003156"/>
                      <a:pt x="1237506" y="1041256"/>
                      <a:pt x="1194643" y="1065068"/>
                    </a:cubicBezTo>
                    <a:cubicBezTo>
                      <a:pt x="1151781" y="1088881"/>
                      <a:pt x="1128365" y="1094437"/>
                      <a:pt x="1087487" y="1103168"/>
                    </a:cubicBezTo>
                    <a:cubicBezTo>
                      <a:pt x="1046609" y="1111899"/>
                      <a:pt x="980331" y="1121821"/>
                      <a:pt x="949375" y="1117455"/>
                    </a:cubicBezTo>
                    <a:cubicBezTo>
                      <a:pt x="918419" y="1113089"/>
                      <a:pt x="917228" y="1091261"/>
                      <a:pt x="901750" y="1076974"/>
                    </a:cubicBezTo>
                    <a:cubicBezTo>
                      <a:pt x="886272" y="1062687"/>
                      <a:pt x="881906" y="1042446"/>
                      <a:pt x="856506" y="1031730"/>
                    </a:cubicBezTo>
                    <a:cubicBezTo>
                      <a:pt x="831106" y="1021014"/>
                      <a:pt x="782291" y="1010299"/>
                      <a:pt x="749350" y="1012680"/>
                    </a:cubicBezTo>
                    <a:cubicBezTo>
                      <a:pt x="716409" y="1015061"/>
                      <a:pt x="692597" y="1028556"/>
                      <a:pt x="658862" y="1046018"/>
                    </a:cubicBezTo>
                    <a:cubicBezTo>
                      <a:pt x="625128" y="1063481"/>
                      <a:pt x="587027" y="1098008"/>
                      <a:pt x="546943" y="1117455"/>
                    </a:cubicBezTo>
                    <a:cubicBezTo>
                      <a:pt x="506859" y="1136902"/>
                      <a:pt x="465187" y="1153174"/>
                      <a:pt x="418356" y="1162699"/>
                    </a:cubicBezTo>
                    <a:cubicBezTo>
                      <a:pt x="371525" y="1172224"/>
                      <a:pt x="307628" y="1178574"/>
                      <a:pt x="265956" y="1174605"/>
                    </a:cubicBezTo>
                    <a:cubicBezTo>
                      <a:pt x="224284" y="1170636"/>
                      <a:pt x="198884" y="1153967"/>
                      <a:pt x="168325" y="1138886"/>
                    </a:cubicBezTo>
                    <a:cubicBezTo>
                      <a:pt x="137766" y="1123805"/>
                      <a:pt x="108794" y="1101580"/>
                      <a:pt x="82600" y="1084118"/>
                    </a:cubicBezTo>
                    <a:cubicBezTo>
                      <a:pt x="56406" y="1066656"/>
                      <a:pt x="22274" y="1150396"/>
                      <a:pt x="11162" y="1034111"/>
                    </a:cubicBezTo>
                    <a:cubicBezTo>
                      <a:pt x="49" y="917827"/>
                      <a:pt x="-11460" y="466977"/>
                      <a:pt x="23068" y="374505"/>
                    </a:cubicBezTo>
                    <a:close/>
                  </a:path>
                </a:pathLst>
              </a:custGeom>
              <a:solidFill>
                <a:srgbClr val="99D8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6E522DBE-78E7-4EA0-98C7-68CE546E0EB8}"/>
                  </a:ext>
                </a:extLst>
              </p:cNvPr>
              <p:cNvSpPr txBox="1"/>
              <p:nvPr/>
            </p:nvSpPr>
            <p:spPr>
              <a:xfrm>
                <a:off x="2156516" y="4802057"/>
                <a:ext cx="429177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Da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802716FE-ACDA-424C-9760-D0E7ED7DAD0A}"/>
                  </a:ext>
                </a:extLst>
              </p:cNvPr>
              <p:cNvSpPr txBox="1"/>
              <p:nvPr/>
            </p:nvSpPr>
            <p:spPr>
              <a:xfrm>
                <a:off x="2247957" y="5138181"/>
                <a:ext cx="429177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Db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63566018-E359-472A-A1A2-127C3624F156}"/>
                  </a:ext>
                </a:extLst>
              </p:cNvPr>
              <p:cNvSpPr txBox="1"/>
              <p:nvPr/>
            </p:nvSpPr>
            <p:spPr>
              <a:xfrm>
                <a:off x="2207308" y="5688255"/>
                <a:ext cx="429177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Dt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2A761A2A-81E1-4913-A4DC-674EA9A94F6D}"/>
                  </a:ext>
                </a:extLst>
              </p:cNvPr>
              <p:cNvSpPr txBox="1"/>
              <p:nvPr/>
            </p:nvSpPr>
            <p:spPr>
              <a:xfrm>
                <a:off x="2266837" y="5939315"/>
                <a:ext cx="429177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Dh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558BC766-C2D5-417E-A431-503F201D3F28}"/>
                  </a:ext>
                </a:extLst>
              </p:cNvPr>
              <p:cNvSpPr txBox="1"/>
              <p:nvPr/>
            </p:nvSpPr>
            <p:spPr>
              <a:xfrm>
                <a:off x="2536683" y="6318217"/>
                <a:ext cx="429177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Ds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B5B7BA6F-34BE-44F6-82CC-BA8E6B34C51D}"/>
                  </a:ext>
                </a:extLst>
              </p:cNvPr>
              <p:cNvSpPr txBox="1"/>
              <p:nvPr/>
            </p:nvSpPr>
            <p:spPr>
              <a:xfrm rot="19440000">
                <a:off x="3824470" y="5617463"/>
                <a:ext cx="486949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Dgs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999E4EF0-57E8-4252-961B-C6226043538A}"/>
                  </a:ext>
                </a:extLst>
              </p:cNvPr>
              <p:cNvSpPr txBox="1"/>
              <p:nvPr/>
            </p:nvSpPr>
            <p:spPr>
              <a:xfrm rot="19200000">
                <a:off x="3712541" y="5911279"/>
                <a:ext cx="429177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Dg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DF388EF-A6E9-44EC-A856-E4F90EC6A4FF}"/>
                  </a:ext>
                </a:extLst>
              </p:cNvPr>
              <p:cNvSpPr txBox="1"/>
              <p:nvPr/>
            </p:nvSpPr>
            <p:spPr>
              <a:xfrm rot="19200000">
                <a:off x="3965610" y="6171400"/>
                <a:ext cx="429177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Sb</a:t>
                </a: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7540AD0-57D5-4995-BF68-E9755DA00B96}"/>
                  </a:ext>
                </a:extLst>
              </p:cNvPr>
              <p:cNvSpPr/>
              <p:nvPr/>
            </p:nvSpPr>
            <p:spPr>
              <a:xfrm>
                <a:off x="4066723" y="5484465"/>
                <a:ext cx="1536534" cy="1140613"/>
              </a:xfrm>
              <a:custGeom>
                <a:avLst/>
                <a:gdLst>
                  <a:gd name="connsiteX0" fmla="*/ 1119640 w 1536534"/>
                  <a:gd name="connsiteY0" fmla="*/ 294829 h 1140613"/>
                  <a:gd name="connsiteX1" fmla="*/ 1398246 w 1536534"/>
                  <a:gd name="connsiteY1" fmla="*/ 13841 h 1140613"/>
                  <a:gd name="connsiteX2" fmla="*/ 1498258 w 1536534"/>
                  <a:gd name="connsiteY2" fmla="*/ 56704 h 1140613"/>
                  <a:gd name="connsiteX3" fmla="*/ 1514927 w 1536534"/>
                  <a:gd name="connsiteY3" fmla="*/ 175766 h 1140613"/>
                  <a:gd name="connsiteX4" fmla="*/ 1531596 w 1536534"/>
                  <a:gd name="connsiteY4" fmla="*/ 223391 h 1140613"/>
                  <a:gd name="connsiteX5" fmla="*/ 1419677 w 1536534"/>
                  <a:gd name="connsiteY5" fmla="*/ 361504 h 1140613"/>
                  <a:gd name="connsiteX6" fmla="*/ 1293471 w 1536534"/>
                  <a:gd name="connsiteY6" fmla="*/ 482948 h 1140613"/>
                  <a:gd name="connsiteX7" fmla="*/ 1110115 w 1536534"/>
                  <a:gd name="connsiteY7" fmla="*/ 659160 h 1140613"/>
                  <a:gd name="connsiteX8" fmla="*/ 921996 w 1536534"/>
                  <a:gd name="connsiteY8" fmla="*/ 806798 h 1140613"/>
                  <a:gd name="connsiteX9" fmla="*/ 698158 w 1536534"/>
                  <a:gd name="connsiteY9" fmla="*/ 954435 h 1140613"/>
                  <a:gd name="connsiteX10" fmla="*/ 521946 w 1536534"/>
                  <a:gd name="connsiteY10" fmla="*/ 1059210 h 1140613"/>
                  <a:gd name="connsiteX11" fmla="*/ 405265 w 1536534"/>
                  <a:gd name="connsiteY11" fmla="*/ 1133029 h 1140613"/>
                  <a:gd name="connsiteX12" fmla="*/ 376690 w 1536534"/>
                  <a:gd name="connsiteY12" fmla="*/ 1133029 h 1140613"/>
                  <a:gd name="connsiteX13" fmla="*/ 24265 w 1536534"/>
                  <a:gd name="connsiteY13" fmla="*/ 1133029 h 1140613"/>
                  <a:gd name="connsiteX14" fmla="*/ 93321 w 1536534"/>
                  <a:gd name="connsiteY14" fmla="*/ 1030635 h 1140613"/>
                  <a:gd name="connsiteX15" fmla="*/ 595765 w 1536534"/>
                  <a:gd name="connsiteY15" fmla="*/ 668685 h 1140613"/>
                  <a:gd name="connsiteX16" fmla="*/ 917233 w 1536534"/>
                  <a:gd name="connsiteY16" fmla="*/ 463898 h 1140613"/>
                  <a:gd name="connsiteX17" fmla="*/ 993433 w 1536534"/>
                  <a:gd name="connsiteY17" fmla="*/ 406748 h 1140613"/>
                  <a:gd name="connsiteX18" fmla="*/ 1119640 w 1536534"/>
                  <a:gd name="connsiteY18" fmla="*/ 294829 h 114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36534" h="1140613">
                    <a:moveTo>
                      <a:pt x="1119640" y="294829"/>
                    </a:moveTo>
                    <a:cubicBezTo>
                      <a:pt x="1187109" y="229345"/>
                      <a:pt x="1335143" y="53528"/>
                      <a:pt x="1398246" y="13841"/>
                    </a:cubicBezTo>
                    <a:cubicBezTo>
                      <a:pt x="1461349" y="-25846"/>
                      <a:pt x="1478811" y="29717"/>
                      <a:pt x="1498258" y="56704"/>
                    </a:cubicBezTo>
                    <a:cubicBezTo>
                      <a:pt x="1517705" y="83691"/>
                      <a:pt x="1509371" y="147985"/>
                      <a:pt x="1514927" y="175766"/>
                    </a:cubicBezTo>
                    <a:cubicBezTo>
                      <a:pt x="1520483" y="203547"/>
                      <a:pt x="1547471" y="192435"/>
                      <a:pt x="1531596" y="223391"/>
                    </a:cubicBezTo>
                    <a:cubicBezTo>
                      <a:pt x="1515721" y="254347"/>
                      <a:pt x="1459364" y="318245"/>
                      <a:pt x="1419677" y="361504"/>
                    </a:cubicBezTo>
                    <a:cubicBezTo>
                      <a:pt x="1379990" y="404763"/>
                      <a:pt x="1293471" y="482948"/>
                      <a:pt x="1293471" y="482948"/>
                    </a:cubicBezTo>
                    <a:cubicBezTo>
                      <a:pt x="1241877" y="532557"/>
                      <a:pt x="1172027" y="605185"/>
                      <a:pt x="1110115" y="659160"/>
                    </a:cubicBezTo>
                    <a:cubicBezTo>
                      <a:pt x="1048203" y="713135"/>
                      <a:pt x="990655" y="757586"/>
                      <a:pt x="921996" y="806798"/>
                    </a:cubicBezTo>
                    <a:cubicBezTo>
                      <a:pt x="853336" y="856011"/>
                      <a:pt x="764833" y="912366"/>
                      <a:pt x="698158" y="954435"/>
                    </a:cubicBezTo>
                    <a:cubicBezTo>
                      <a:pt x="631483" y="996504"/>
                      <a:pt x="570761" y="1029444"/>
                      <a:pt x="521946" y="1059210"/>
                    </a:cubicBezTo>
                    <a:cubicBezTo>
                      <a:pt x="473131" y="1088976"/>
                      <a:pt x="429474" y="1120726"/>
                      <a:pt x="405265" y="1133029"/>
                    </a:cubicBezTo>
                    <a:cubicBezTo>
                      <a:pt x="381056" y="1145332"/>
                      <a:pt x="376690" y="1133029"/>
                      <a:pt x="376690" y="1133029"/>
                    </a:cubicBezTo>
                    <a:cubicBezTo>
                      <a:pt x="313190" y="1133029"/>
                      <a:pt x="71493" y="1150095"/>
                      <a:pt x="24265" y="1133029"/>
                    </a:cubicBezTo>
                    <a:cubicBezTo>
                      <a:pt x="-22963" y="1115963"/>
                      <a:pt x="-1929" y="1108026"/>
                      <a:pt x="93321" y="1030635"/>
                    </a:cubicBezTo>
                    <a:cubicBezTo>
                      <a:pt x="188571" y="953244"/>
                      <a:pt x="458446" y="763141"/>
                      <a:pt x="595765" y="668685"/>
                    </a:cubicBezTo>
                    <a:cubicBezTo>
                      <a:pt x="733084" y="574229"/>
                      <a:pt x="850955" y="507554"/>
                      <a:pt x="917233" y="463898"/>
                    </a:cubicBezTo>
                    <a:cubicBezTo>
                      <a:pt x="983511" y="420242"/>
                      <a:pt x="960889" y="433735"/>
                      <a:pt x="993433" y="406748"/>
                    </a:cubicBezTo>
                    <a:cubicBezTo>
                      <a:pt x="1025977" y="379761"/>
                      <a:pt x="1052171" y="360313"/>
                      <a:pt x="1119640" y="294829"/>
                    </a:cubicBezTo>
                    <a:close/>
                  </a:path>
                </a:pathLst>
              </a:custGeom>
              <a:solidFill>
                <a:srgbClr val="C6BE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FA3C67CA-B5C6-47BD-BBBF-54173A57FDB4}"/>
                  </a:ext>
                </a:extLst>
              </p:cNvPr>
              <p:cNvSpPr txBox="1"/>
              <p:nvPr/>
            </p:nvSpPr>
            <p:spPr>
              <a:xfrm rot="19200000">
                <a:off x="4401838" y="6179789"/>
                <a:ext cx="429177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Sk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3E2B71A-3512-4D86-9CC5-875A8AF9B5C7}"/>
                  </a:ext>
                </a:extLst>
              </p:cNvPr>
              <p:cNvSpPr txBox="1"/>
              <p:nvPr/>
            </p:nvSpPr>
            <p:spPr>
              <a:xfrm rot="19200000">
                <a:off x="4775696" y="6217885"/>
                <a:ext cx="429177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31641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 142">
            <a:extLst>
              <a:ext uri="{FF2B5EF4-FFF2-40B4-BE49-F238E27FC236}">
                <a16:creationId xmlns:a16="http://schemas.microsoft.com/office/drawing/2014/main" id="{C14DEC4D-D079-4BCB-BB7D-672FF5ADC18E}"/>
              </a:ext>
            </a:extLst>
          </p:cNvPr>
          <p:cNvGrpSpPr/>
          <p:nvPr/>
        </p:nvGrpSpPr>
        <p:grpSpPr>
          <a:xfrm>
            <a:off x="50736" y="505097"/>
            <a:ext cx="7577018" cy="5454756"/>
            <a:chOff x="1356671" y="-465234"/>
            <a:chExt cx="10102690" cy="7273008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173542F3-AF05-40C6-BA1E-B085BB476F67}"/>
                </a:ext>
              </a:extLst>
            </p:cNvPr>
            <p:cNvGrpSpPr/>
            <p:nvPr/>
          </p:nvGrpSpPr>
          <p:grpSpPr>
            <a:xfrm>
              <a:off x="1356671" y="-465234"/>
              <a:ext cx="10102690" cy="7273008"/>
              <a:chOff x="1356671" y="-616236"/>
              <a:chExt cx="10102690" cy="7273008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C98C9063-F49E-439F-BFD7-F62E666D349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17749"/>
              <a:stretch/>
            </p:blipFill>
            <p:spPr>
              <a:xfrm>
                <a:off x="1356671" y="0"/>
                <a:ext cx="7208489" cy="5650755"/>
              </a:xfrm>
              <a:prstGeom prst="rect">
                <a:avLst/>
              </a:prstGeom>
            </p:spPr>
          </p:pic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BF8B9B41-1C13-4878-A17F-456C770CDB44}"/>
                  </a:ext>
                </a:extLst>
              </p:cNvPr>
              <p:cNvSpPr/>
              <p:nvPr/>
            </p:nvSpPr>
            <p:spPr>
              <a:xfrm>
                <a:off x="4300253" y="5076282"/>
                <a:ext cx="721710" cy="339682"/>
              </a:xfrm>
              <a:custGeom>
                <a:avLst/>
                <a:gdLst>
                  <a:gd name="connsiteX0" fmla="*/ 707516 w 721710"/>
                  <a:gd name="connsiteY0" fmla="*/ 338681 h 339682"/>
                  <a:gd name="connsiteX1" fmla="*/ 383666 w 721710"/>
                  <a:gd name="connsiteY1" fmla="*/ 255337 h 339682"/>
                  <a:gd name="connsiteX2" fmla="*/ 285 w 721710"/>
                  <a:gd name="connsiteY2" fmla="*/ 145799 h 339682"/>
                  <a:gd name="connsiteX3" fmla="*/ 324135 w 721710"/>
                  <a:gd name="connsiteY3" fmla="*/ 21974 h 339682"/>
                  <a:gd name="connsiteX4" fmla="*/ 495585 w 721710"/>
                  <a:gd name="connsiteY4" fmla="*/ 17212 h 339682"/>
                  <a:gd name="connsiteX5" fmla="*/ 647985 w 721710"/>
                  <a:gd name="connsiteY5" fmla="*/ 198187 h 339682"/>
                  <a:gd name="connsiteX6" fmla="*/ 707516 w 721710"/>
                  <a:gd name="connsiteY6" fmla="*/ 338681 h 339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1710" h="339682">
                    <a:moveTo>
                      <a:pt x="707516" y="338681"/>
                    </a:moveTo>
                    <a:cubicBezTo>
                      <a:pt x="663463" y="348206"/>
                      <a:pt x="501538" y="287484"/>
                      <a:pt x="383666" y="255337"/>
                    </a:cubicBezTo>
                    <a:cubicBezTo>
                      <a:pt x="265794" y="223190"/>
                      <a:pt x="10207" y="184693"/>
                      <a:pt x="285" y="145799"/>
                    </a:cubicBezTo>
                    <a:cubicBezTo>
                      <a:pt x="-9637" y="106905"/>
                      <a:pt x="241585" y="43405"/>
                      <a:pt x="324135" y="21974"/>
                    </a:cubicBezTo>
                    <a:cubicBezTo>
                      <a:pt x="406685" y="543"/>
                      <a:pt x="441610" y="-12157"/>
                      <a:pt x="495585" y="17212"/>
                    </a:cubicBezTo>
                    <a:cubicBezTo>
                      <a:pt x="549560" y="46581"/>
                      <a:pt x="613854" y="147784"/>
                      <a:pt x="647985" y="198187"/>
                    </a:cubicBezTo>
                    <a:cubicBezTo>
                      <a:pt x="682116" y="248590"/>
                      <a:pt x="751569" y="329156"/>
                      <a:pt x="707516" y="338681"/>
                    </a:cubicBezTo>
                    <a:close/>
                  </a:path>
                </a:pathLst>
              </a:custGeom>
              <a:solidFill>
                <a:srgbClr val="C6BE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13DC92F-54AB-47C7-8C73-502F33B61A96}"/>
                  </a:ext>
                </a:extLst>
              </p:cNvPr>
              <p:cNvSpPr/>
              <p:nvPr/>
            </p:nvSpPr>
            <p:spPr>
              <a:xfrm>
                <a:off x="2709840" y="4051456"/>
                <a:ext cx="1545572" cy="1167025"/>
              </a:xfrm>
              <a:custGeom>
                <a:avLst/>
                <a:gdLst>
                  <a:gd name="connsiteX0" fmla="*/ 561999 w 1545572"/>
                  <a:gd name="connsiteY0" fmla="*/ 1432 h 1167025"/>
                  <a:gd name="connsiteX1" fmla="*/ 485799 w 1545572"/>
                  <a:gd name="connsiteY1" fmla="*/ 118113 h 1167025"/>
                  <a:gd name="connsiteX2" fmla="*/ 435793 w 1545572"/>
                  <a:gd name="connsiteY2" fmla="*/ 206219 h 1167025"/>
                  <a:gd name="connsiteX3" fmla="*/ 390549 w 1545572"/>
                  <a:gd name="connsiteY3" fmla="*/ 265750 h 1167025"/>
                  <a:gd name="connsiteX4" fmla="*/ 340543 w 1545572"/>
                  <a:gd name="connsiteY4" fmla="*/ 325282 h 1167025"/>
                  <a:gd name="connsiteX5" fmla="*/ 302443 w 1545572"/>
                  <a:gd name="connsiteY5" fmla="*/ 399100 h 1167025"/>
                  <a:gd name="connsiteX6" fmla="*/ 276249 w 1545572"/>
                  <a:gd name="connsiteY6" fmla="*/ 453869 h 1167025"/>
                  <a:gd name="connsiteX7" fmla="*/ 252437 w 1545572"/>
                  <a:gd name="connsiteY7" fmla="*/ 511019 h 1167025"/>
                  <a:gd name="connsiteX8" fmla="*/ 226243 w 1545572"/>
                  <a:gd name="connsiteY8" fmla="*/ 539594 h 1167025"/>
                  <a:gd name="connsiteX9" fmla="*/ 173855 w 1545572"/>
                  <a:gd name="connsiteY9" fmla="*/ 584838 h 1167025"/>
                  <a:gd name="connsiteX10" fmla="*/ 119087 w 1545572"/>
                  <a:gd name="connsiteY10" fmla="*/ 615794 h 1167025"/>
                  <a:gd name="connsiteX11" fmla="*/ 73843 w 1545572"/>
                  <a:gd name="connsiteY11" fmla="*/ 639607 h 1167025"/>
                  <a:gd name="connsiteX12" fmla="*/ 26218 w 1545572"/>
                  <a:gd name="connsiteY12" fmla="*/ 658657 h 1167025"/>
                  <a:gd name="connsiteX13" fmla="*/ 521518 w 1545572"/>
                  <a:gd name="connsiteY13" fmla="*/ 846775 h 1167025"/>
                  <a:gd name="connsiteX14" fmla="*/ 904899 w 1545572"/>
                  <a:gd name="connsiteY14" fmla="*/ 977744 h 1167025"/>
                  <a:gd name="connsiteX15" fmla="*/ 1371624 w 1545572"/>
                  <a:gd name="connsiteY15" fmla="*/ 1125382 h 1167025"/>
                  <a:gd name="connsiteX16" fmla="*/ 1543074 w 1545572"/>
                  <a:gd name="connsiteY16" fmla="*/ 1161100 h 1167025"/>
                  <a:gd name="connsiteX17" fmla="*/ 1454968 w 1545572"/>
                  <a:gd name="connsiteY17" fmla="*/ 1022988 h 1167025"/>
                  <a:gd name="connsiteX18" fmla="*/ 1207318 w 1545572"/>
                  <a:gd name="connsiteY18" fmla="*/ 732475 h 1167025"/>
                  <a:gd name="connsiteX19" fmla="*/ 1066824 w 1545572"/>
                  <a:gd name="connsiteY19" fmla="*/ 477682 h 1167025"/>
                  <a:gd name="connsiteX20" fmla="*/ 957287 w 1545572"/>
                  <a:gd name="connsiteY20" fmla="*/ 330044 h 1167025"/>
                  <a:gd name="connsiteX21" fmla="*/ 790599 w 1545572"/>
                  <a:gd name="connsiteY21" fmla="*/ 306232 h 1167025"/>
                  <a:gd name="connsiteX22" fmla="*/ 700112 w 1545572"/>
                  <a:gd name="connsiteY22" fmla="*/ 163357 h 1167025"/>
                  <a:gd name="connsiteX23" fmla="*/ 647724 w 1545572"/>
                  <a:gd name="connsiteY23" fmla="*/ 58582 h 1167025"/>
                  <a:gd name="connsiteX24" fmla="*/ 561999 w 1545572"/>
                  <a:gd name="connsiteY24" fmla="*/ 1432 h 116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45572" h="1167025">
                    <a:moveTo>
                      <a:pt x="561999" y="1432"/>
                    </a:moveTo>
                    <a:cubicBezTo>
                      <a:pt x="535012" y="11354"/>
                      <a:pt x="506833" y="83982"/>
                      <a:pt x="485799" y="118113"/>
                    </a:cubicBezTo>
                    <a:cubicBezTo>
                      <a:pt x="464765" y="152244"/>
                      <a:pt x="451668" y="181613"/>
                      <a:pt x="435793" y="206219"/>
                    </a:cubicBezTo>
                    <a:cubicBezTo>
                      <a:pt x="419918" y="230825"/>
                      <a:pt x="406424" y="245906"/>
                      <a:pt x="390549" y="265750"/>
                    </a:cubicBezTo>
                    <a:cubicBezTo>
                      <a:pt x="374674" y="285594"/>
                      <a:pt x="355227" y="303057"/>
                      <a:pt x="340543" y="325282"/>
                    </a:cubicBezTo>
                    <a:cubicBezTo>
                      <a:pt x="325859" y="347507"/>
                      <a:pt x="313159" y="377669"/>
                      <a:pt x="302443" y="399100"/>
                    </a:cubicBezTo>
                    <a:cubicBezTo>
                      <a:pt x="291727" y="420531"/>
                      <a:pt x="284583" y="435216"/>
                      <a:pt x="276249" y="453869"/>
                    </a:cubicBezTo>
                    <a:cubicBezTo>
                      <a:pt x="267915" y="472522"/>
                      <a:pt x="260771" y="496732"/>
                      <a:pt x="252437" y="511019"/>
                    </a:cubicBezTo>
                    <a:cubicBezTo>
                      <a:pt x="244103" y="525306"/>
                      <a:pt x="239340" y="527291"/>
                      <a:pt x="226243" y="539594"/>
                    </a:cubicBezTo>
                    <a:cubicBezTo>
                      <a:pt x="213146" y="551897"/>
                      <a:pt x="191714" y="572138"/>
                      <a:pt x="173855" y="584838"/>
                    </a:cubicBezTo>
                    <a:cubicBezTo>
                      <a:pt x="155996" y="597538"/>
                      <a:pt x="135756" y="606666"/>
                      <a:pt x="119087" y="615794"/>
                    </a:cubicBezTo>
                    <a:cubicBezTo>
                      <a:pt x="102418" y="624922"/>
                      <a:pt x="89321" y="632463"/>
                      <a:pt x="73843" y="639607"/>
                    </a:cubicBezTo>
                    <a:cubicBezTo>
                      <a:pt x="58365" y="646751"/>
                      <a:pt x="-48394" y="624129"/>
                      <a:pt x="26218" y="658657"/>
                    </a:cubicBezTo>
                    <a:cubicBezTo>
                      <a:pt x="100830" y="693185"/>
                      <a:pt x="375071" y="793594"/>
                      <a:pt x="521518" y="846775"/>
                    </a:cubicBezTo>
                    <a:cubicBezTo>
                      <a:pt x="667965" y="899956"/>
                      <a:pt x="763215" y="931310"/>
                      <a:pt x="904899" y="977744"/>
                    </a:cubicBezTo>
                    <a:cubicBezTo>
                      <a:pt x="1046583" y="1024178"/>
                      <a:pt x="1265262" y="1094823"/>
                      <a:pt x="1371624" y="1125382"/>
                    </a:cubicBezTo>
                    <a:cubicBezTo>
                      <a:pt x="1477987" y="1155941"/>
                      <a:pt x="1529183" y="1178166"/>
                      <a:pt x="1543074" y="1161100"/>
                    </a:cubicBezTo>
                    <a:cubicBezTo>
                      <a:pt x="1556965" y="1144034"/>
                      <a:pt x="1510927" y="1094425"/>
                      <a:pt x="1454968" y="1022988"/>
                    </a:cubicBezTo>
                    <a:cubicBezTo>
                      <a:pt x="1399009" y="951551"/>
                      <a:pt x="1272009" y="823359"/>
                      <a:pt x="1207318" y="732475"/>
                    </a:cubicBezTo>
                    <a:cubicBezTo>
                      <a:pt x="1142627" y="641591"/>
                      <a:pt x="1108496" y="544754"/>
                      <a:pt x="1066824" y="477682"/>
                    </a:cubicBezTo>
                    <a:cubicBezTo>
                      <a:pt x="1025152" y="410610"/>
                      <a:pt x="1003325" y="358619"/>
                      <a:pt x="957287" y="330044"/>
                    </a:cubicBezTo>
                    <a:cubicBezTo>
                      <a:pt x="911249" y="301469"/>
                      <a:pt x="833462" y="334013"/>
                      <a:pt x="790599" y="306232"/>
                    </a:cubicBezTo>
                    <a:cubicBezTo>
                      <a:pt x="747737" y="278451"/>
                      <a:pt x="723924" y="204632"/>
                      <a:pt x="700112" y="163357"/>
                    </a:cubicBezTo>
                    <a:cubicBezTo>
                      <a:pt x="676300" y="122082"/>
                      <a:pt x="671934" y="81601"/>
                      <a:pt x="647724" y="58582"/>
                    </a:cubicBezTo>
                    <a:cubicBezTo>
                      <a:pt x="623514" y="35563"/>
                      <a:pt x="588986" y="-8490"/>
                      <a:pt x="561999" y="1432"/>
                    </a:cubicBezTo>
                    <a:close/>
                  </a:path>
                </a:pathLst>
              </a:custGeom>
              <a:solidFill>
                <a:srgbClr val="C6BE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2525C17-8208-4134-8441-7CCD6DC5E15D}"/>
                  </a:ext>
                </a:extLst>
              </p:cNvPr>
              <p:cNvSpPr/>
              <p:nvPr/>
            </p:nvSpPr>
            <p:spPr>
              <a:xfrm>
                <a:off x="3244739" y="3975389"/>
                <a:ext cx="2034116" cy="1483304"/>
              </a:xfrm>
              <a:custGeom>
                <a:avLst/>
                <a:gdLst>
                  <a:gd name="connsiteX0" fmla="*/ 947 w 1995173"/>
                  <a:gd name="connsiteY0" fmla="*/ 100625 h 1422733"/>
                  <a:gd name="connsiteX1" fmla="*/ 29522 w 1995173"/>
                  <a:gd name="connsiteY1" fmla="*/ 45856 h 1422733"/>
                  <a:gd name="connsiteX2" fmla="*/ 46191 w 1995173"/>
                  <a:gd name="connsiteY2" fmla="*/ 12519 h 1422733"/>
                  <a:gd name="connsiteX3" fmla="*/ 60479 w 1995173"/>
                  <a:gd name="connsiteY3" fmla="*/ 612 h 1422733"/>
                  <a:gd name="connsiteX4" fmla="*/ 120010 w 1995173"/>
                  <a:gd name="connsiteY4" fmla="*/ 29187 h 1422733"/>
                  <a:gd name="connsiteX5" fmla="*/ 143822 w 1995173"/>
                  <a:gd name="connsiteY5" fmla="*/ 100625 h 1422733"/>
                  <a:gd name="connsiteX6" fmla="*/ 200972 w 1995173"/>
                  <a:gd name="connsiteY6" fmla="*/ 200637 h 1422733"/>
                  <a:gd name="connsiteX7" fmla="*/ 239072 w 1995173"/>
                  <a:gd name="connsiteY7" fmla="*/ 255406 h 1422733"/>
                  <a:gd name="connsiteX8" fmla="*/ 258122 w 1995173"/>
                  <a:gd name="connsiteY8" fmla="*/ 293506 h 1422733"/>
                  <a:gd name="connsiteX9" fmla="*/ 286697 w 1995173"/>
                  <a:gd name="connsiteY9" fmla="*/ 317319 h 1422733"/>
                  <a:gd name="connsiteX10" fmla="*/ 315272 w 1995173"/>
                  <a:gd name="connsiteY10" fmla="*/ 295887 h 1422733"/>
                  <a:gd name="connsiteX11" fmla="*/ 334322 w 1995173"/>
                  <a:gd name="connsiteY11" fmla="*/ 260169 h 1422733"/>
                  <a:gd name="connsiteX12" fmla="*/ 350991 w 1995173"/>
                  <a:gd name="connsiteY12" fmla="*/ 224450 h 1422733"/>
                  <a:gd name="connsiteX13" fmla="*/ 381947 w 1995173"/>
                  <a:gd name="connsiteY13" fmla="*/ 210162 h 1422733"/>
                  <a:gd name="connsiteX14" fmla="*/ 527204 w 1995173"/>
                  <a:gd name="connsiteY14" fmla="*/ 331606 h 1422733"/>
                  <a:gd name="connsiteX15" fmla="*/ 905822 w 1995173"/>
                  <a:gd name="connsiteY15" fmla="*/ 786425 h 1422733"/>
                  <a:gd name="connsiteX16" fmla="*/ 1120135 w 1995173"/>
                  <a:gd name="connsiteY16" fmla="*/ 915012 h 1422733"/>
                  <a:gd name="connsiteX17" fmla="*/ 1448747 w 1995173"/>
                  <a:gd name="connsiteY17" fmla="*/ 917394 h 1422733"/>
                  <a:gd name="connsiteX18" fmla="*/ 1784504 w 1995173"/>
                  <a:gd name="connsiteY18" fmla="*/ 1017406 h 1422733"/>
                  <a:gd name="connsiteX19" fmla="*/ 1955954 w 1995173"/>
                  <a:gd name="connsiteY19" fmla="*/ 1319825 h 1422733"/>
                  <a:gd name="connsiteX20" fmla="*/ 1991672 w 1995173"/>
                  <a:gd name="connsiteY20" fmla="*/ 1405550 h 1422733"/>
                  <a:gd name="connsiteX21" fmla="*/ 1977385 w 1995173"/>
                  <a:gd name="connsiteY21" fmla="*/ 1422219 h 1422733"/>
                  <a:gd name="connsiteX22" fmla="*/ 1846416 w 1995173"/>
                  <a:gd name="connsiteY22" fmla="*/ 1396025 h 1422733"/>
                  <a:gd name="connsiteX23" fmla="*/ 1701160 w 1995173"/>
                  <a:gd name="connsiteY23" fmla="*/ 1374594 h 1422733"/>
                  <a:gd name="connsiteX24" fmla="*/ 1615435 w 1995173"/>
                  <a:gd name="connsiteY24" fmla="*/ 1281725 h 1422733"/>
                  <a:gd name="connsiteX25" fmla="*/ 1558285 w 1995173"/>
                  <a:gd name="connsiteY25" fmla="*/ 1222194 h 1422733"/>
                  <a:gd name="connsiteX26" fmla="*/ 1496372 w 1995173"/>
                  <a:gd name="connsiteY26" fmla="*/ 1172187 h 1422733"/>
                  <a:gd name="connsiteX27" fmla="*/ 1424935 w 1995173"/>
                  <a:gd name="connsiteY27" fmla="*/ 1181712 h 1422733"/>
                  <a:gd name="connsiteX28" fmla="*/ 1279679 w 1995173"/>
                  <a:gd name="connsiteY28" fmla="*/ 1224575 h 1422733"/>
                  <a:gd name="connsiteX29" fmla="*/ 1203479 w 1995173"/>
                  <a:gd name="connsiteY29" fmla="*/ 1241244 h 1422733"/>
                  <a:gd name="connsiteX30" fmla="*/ 1139185 w 1995173"/>
                  <a:gd name="connsiteY30" fmla="*/ 1257912 h 1422733"/>
                  <a:gd name="connsiteX31" fmla="*/ 1110610 w 1995173"/>
                  <a:gd name="connsiteY31" fmla="*/ 1269819 h 1422733"/>
                  <a:gd name="connsiteX32" fmla="*/ 1001072 w 1995173"/>
                  <a:gd name="connsiteY32" fmla="*/ 1241244 h 1422733"/>
                  <a:gd name="connsiteX33" fmla="*/ 951066 w 1995173"/>
                  <a:gd name="connsiteY33" fmla="*/ 1222194 h 1422733"/>
                  <a:gd name="connsiteX34" fmla="*/ 832004 w 1995173"/>
                  <a:gd name="connsiteY34" fmla="*/ 1079319 h 1422733"/>
                  <a:gd name="connsiteX35" fmla="*/ 681985 w 1995173"/>
                  <a:gd name="connsiteY35" fmla="*/ 917394 h 1422733"/>
                  <a:gd name="connsiteX36" fmla="*/ 572447 w 1995173"/>
                  <a:gd name="connsiteY36" fmla="*/ 786425 h 1422733"/>
                  <a:gd name="connsiteX37" fmla="*/ 484341 w 1995173"/>
                  <a:gd name="connsiteY37" fmla="*/ 645931 h 1422733"/>
                  <a:gd name="connsiteX38" fmla="*/ 434335 w 1995173"/>
                  <a:gd name="connsiteY38" fmla="*/ 553062 h 1422733"/>
                  <a:gd name="connsiteX39" fmla="*/ 381947 w 1995173"/>
                  <a:gd name="connsiteY39" fmla="*/ 481625 h 1422733"/>
                  <a:gd name="connsiteX40" fmla="*/ 353372 w 1995173"/>
                  <a:gd name="connsiteY40" fmla="*/ 536394 h 1422733"/>
                  <a:gd name="connsiteX41" fmla="*/ 393854 w 1995173"/>
                  <a:gd name="connsiteY41" fmla="*/ 636406 h 1422733"/>
                  <a:gd name="connsiteX42" fmla="*/ 329560 w 1995173"/>
                  <a:gd name="connsiteY42" fmla="*/ 572112 h 1422733"/>
                  <a:gd name="connsiteX43" fmla="*/ 210497 w 1995173"/>
                  <a:gd name="connsiteY43" fmla="*/ 419712 h 1422733"/>
                  <a:gd name="connsiteX44" fmla="*/ 67622 w 1995173"/>
                  <a:gd name="connsiteY44" fmla="*/ 193494 h 1422733"/>
                  <a:gd name="connsiteX45" fmla="*/ 947 w 1995173"/>
                  <a:gd name="connsiteY45" fmla="*/ 100625 h 1422733"/>
                  <a:gd name="connsiteX0" fmla="*/ 947 w 2034417"/>
                  <a:gd name="connsiteY0" fmla="*/ 100625 h 1480978"/>
                  <a:gd name="connsiteX1" fmla="*/ 29522 w 2034417"/>
                  <a:gd name="connsiteY1" fmla="*/ 45856 h 1480978"/>
                  <a:gd name="connsiteX2" fmla="*/ 46191 w 2034417"/>
                  <a:gd name="connsiteY2" fmla="*/ 12519 h 1480978"/>
                  <a:gd name="connsiteX3" fmla="*/ 60479 w 2034417"/>
                  <a:gd name="connsiteY3" fmla="*/ 612 h 1480978"/>
                  <a:gd name="connsiteX4" fmla="*/ 120010 w 2034417"/>
                  <a:gd name="connsiteY4" fmla="*/ 29187 h 1480978"/>
                  <a:gd name="connsiteX5" fmla="*/ 143822 w 2034417"/>
                  <a:gd name="connsiteY5" fmla="*/ 100625 h 1480978"/>
                  <a:gd name="connsiteX6" fmla="*/ 200972 w 2034417"/>
                  <a:gd name="connsiteY6" fmla="*/ 200637 h 1480978"/>
                  <a:gd name="connsiteX7" fmla="*/ 239072 w 2034417"/>
                  <a:gd name="connsiteY7" fmla="*/ 255406 h 1480978"/>
                  <a:gd name="connsiteX8" fmla="*/ 258122 w 2034417"/>
                  <a:gd name="connsiteY8" fmla="*/ 293506 h 1480978"/>
                  <a:gd name="connsiteX9" fmla="*/ 286697 w 2034417"/>
                  <a:gd name="connsiteY9" fmla="*/ 317319 h 1480978"/>
                  <a:gd name="connsiteX10" fmla="*/ 315272 w 2034417"/>
                  <a:gd name="connsiteY10" fmla="*/ 295887 h 1480978"/>
                  <a:gd name="connsiteX11" fmla="*/ 334322 w 2034417"/>
                  <a:gd name="connsiteY11" fmla="*/ 260169 h 1480978"/>
                  <a:gd name="connsiteX12" fmla="*/ 350991 w 2034417"/>
                  <a:gd name="connsiteY12" fmla="*/ 224450 h 1480978"/>
                  <a:gd name="connsiteX13" fmla="*/ 381947 w 2034417"/>
                  <a:gd name="connsiteY13" fmla="*/ 210162 h 1480978"/>
                  <a:gd name="connsiteX14" fmla="*/ 527204 w 2034417"/>
                  <a:gd name="connsiteY14" fmla="*/ 331606 h 1480978"/>
                  <a:gd name="connsiteX15" fmla="*/ 905822 w 2034417"/>
                  <a:gd name="connsiteY15" fmla="*/ 786425 h 1480978"/>
                  <a:gd name="connsiteX16" fmla="*/ 1120135 w 2034417"/>
                  <a:gd name="connsiteY16" fmla="*/ 915012 h 1480978"/>
                  <a:gd name="connsiteX17" fmla="*/ 1448747 w 2034417"/>
                  <a:gd name="connsiteY17" fmla="*/ 917394 h 1480978"/>
                  <a:gd name="connsiteX18" fmla="*/ 1784504 w 2034417"/>
                  <a:gd name="connsiteY18" fmla="*/ 1017406 h 1480978"/>
                  <a:gd name="connsiteX19" fmla="*/ 1955954 w 2034417"/>
                  <a:gd name="connsiteY19" fmla="*/ 1319825 h 1480978"/>
                  <a:gd name="connsiteX20" fmla="*/ 1991672 w 2034417"/>
                  <a:gd name="connsiteY20" fmla="*/ 1405550 h 1480978"/>
                  <a:gd name="connsiteX21" fmla="*/ 2027719 w 2034417"/>
                  <a:gd name="connsiteY21" fmla="*/ 1480942 h 1480978"/>
                  <a:gd name="connsiteX22" fmla="*/ 1846416 w 2034417"/>
                  <a:gd name="connsiteY22" fmla="*/ 1396025 h 1480978"/>
                  <a:gd name="connsiteX23" fmla="*/ 1701160 w 2034417"/>
                  <a:gd name="connsiteY23" fmla="*/ 1374594 h 1480978"/>
                  <a:gd name="connsiteX24" fmla="*/ 1615435 w 2034417"/>
                  <a:gd name="connsiteY24" fmla="*/ 1281725 h 1480978"/>
                  <a:gd name="connsiteX25" fmla="*/ 1558285 w 2034417"/>
                  <a:gd name="connsiteY25" fmla="*/ 1222194 h 1480978"/>
                  <a:gd name="connsiteX26" fmla="*/ 1496372 w 2034417"/>
                  <a:gd name="connsiteY26" fmla="*/ 1172187 h 1480978"/>
                  <a:gd name="connsiteX27" fmla="*/ 1424935 w 2034417"/>
                  <a:gd name="connsiteY27" fmla="*/ 1181712 h 1480978"/>
                  <a:gd name="connsiteX28" fmla="*/ 1279679 w 2034417"/>
                  <a:gd name="connsiteY28" fmla="*/ 1224575 h 1480978"/>
                  <a:gd name="connsiteX29" fmla="*/ 1203479 w 2034417"/>
                  <a:gd name="connsiteY29" fmla="*/ 1241244 h 1480978"/>
                  <a:gd name="connsiteX30" fmla="*/ 1139185 w 2034417"/>
                  <a:gd name="connsiteY30" fmla="*/ 1257912 h 1480978"/>
                  <a:gd name="connsiteX31" fmla="*/ 1110610 w 2034417"/>
                  <a:gd name="connsiteY31" fmla="*/ 1269819 h 1480978"/>
                  <a:gd name="connsiteX32" fmla="*/ 1001072 w 2034417"/>
                  <a:gd name="connsiteY32" fmla="*/ 1241244 h 1480978"/>
                  <a:gd name="connsiteX33" fmla="*/ 951066 w 2034417"/>
                  <a:gd name="connsiteY33" fmla="*/ 1222194 h 1480978"/>
                  <a:gd name="connsiteX34" fmla="*/ 832004 w 2034417"/>
                  <a:gd name="connsiteY34" fmla="*/ 1079319 h 1480978"/>
                  <a:gd name="connsiteX35" fmla="*/ 681985 w 2034417"/>
                  <a:gd name="connsiteY35" fmla="*/ 917394 h 1480978"/>
                  <a:gd name="connsiteX36" fmla="*/ 572447 w 2034417"/>
                  <a:gd name="connsiteY36" fmla="*/ 786425 h 1480978"/>
                  <a:gd name="connsiteX37" fmla="*/ 484341 w 2034417"/>
                  <a:gd name="connsiteY37" fmla="*/ 645931 h 1480978"/>
                  <a:gd name="connsiteX38" fmla="*/ 434335 w 2034417"/>
                  <a:gd name="connsiteY38" fmla="*/ 553062 h 1480978"/>
                  <a:gd name="connsiteX39" fmla="*/ 381947 w 2034417"/>
                  <a:gd name="connsiteY39" fmla="*/ 481625 h 1480978"/>
                  <a:gd name="connsiteX40" fmla="*/ 353372 w 2034417"/>
                  <a:gd name="connsiteY40" fmla="*/ 536394 h 1480978"/>
                  <a:gd name="connsiteX41" fmla="*/ 393854 w 2034417"/>
                  <a:gd name="connsiteY41" fmla="*/ 636406 h 1480978"/>
                  <a:gd name="connsiteX42" fmla="*/ 329560 w 2034417"/>
                  <a:gd name="connsiteY42" fmla="*/ 572112 h 1480978"/>
                  <a:gd name="connsiteX43" fmla="*/ 210497 w 2034417"/>
                  <a:gd name="connsiteY43" fmla="*/ 419712 h 1480978"/>
                  <a:gd name="connsiteX44" fmla="*/ 67622 w 2034417"/>
                  <a:gd name="connsiteY44" fmla="*/ 193494 h 1480978"/>
                  <a:gd name="connsiteX45" fmla="*/ 947 w 2034417"/>
                  <a:gd name="connsiteY45" fmla="*/ 100625 h 1480978"/>
                  <a:gd name="connsiteX0" fmla="*/ 947 w 2034417"/>
                  <a:gd name="connsiteY0" fmla="*/ 100625 h 1480978"/>
                  <a:gd name="connsiteX1" fmla="*/ 29522 w 2034417"/>
                  <a:gd name="connsiteY1" fmla="*/ 45856 h 1480978"/>
                  <a:gd name="connsiteX2" fmla="*/ 46191 w 2034417"/>
                  <a:gd name="connsiteY2" fmla="*/ 12519 h 1480978"/>
                  <a:gd name="connsiteX3" fmla="*/ 60479 w 2034417"/>
                  <a:gd name="connsiteY3" fmla="*/ 612 h 1480978"/>
                  <a:gd name="connsiteX4" fmla="*/ 120010 w 2034417"/>
                  <a:gd name="connsiteY4" fmla="*/ 29187 h 1480978"/>
                  <a:gd name="connsiteX5" fmla="*/ 143822 w 2034417"/>
                  <a:gd name="connsiteY5" fmla="*/ 100625 h 1480978"/>
                  <a:gd name="connsiteX6" fmla="*/ 200972 w 2034417"/>
                  <a:gd name="connsiteY6" fmla="*/ 200637 h 1480978"/>
                  <a:gd name="connsiteX7" fmla="*/ 239072 w 2034417"/>
                  <a:gd name="connsiteY7" fmla="*/ 255406 h 1480978"/>
                  <a:gd name="connsiteX8" fmla="*/ 258122 w 2034417"/>
                  <a:gd name="connsiteY8" fmla="*/ 293506 h 1480978"/>
                  <a:gd name="connsiteX9" fmla="*/ 286697 w 2034417"/>
                  <a:gd name="connsiteY9" fmla="*/ 317319 h 1480978"/>
                  <a:gd name="connsiteX10" fmla="*/ 315272 w 2034417"/>
                  <a:gd name="connsiteY10" fmla="*/ 295887 h 1480978"/>
                  <a:gd name="connsiteX11" fmla="*/ 334322 w 2034417"/>
                  <a:gd name="connsiteY11" fmla="*/ 260169 h 1480978"/>
                  <a:gd name="connsiteX12" fmla="*/ 350991 w 2034417"/>
                  <a:gd name="connsiteY12" fmla="*/ 224450 h 1480978"/>
                  <a:gd name="connsiteX13" fmla="*/ 381947 w 2034417"/>
                  <a:gd name="connsiteY13" fmla="*/ 210162 h 1480978"/>
                  <a:gd name="connsiteX14" fmla="*/ 527204 w 2034417"/>
                  <a:gd name="connsiteY14" fmla="*/ 331606 h 1480978"/>
                  <a:gd name="connsiteX15" fmla="*/ 905822 w 2034417"/>
                  <a:gd name="connsiteY15" fmla="*/ 786425 h 1480978"/>
                  <a:gd name="connsiteX16" fmla="*/ 1120135 w 2034417"/>
                  <a:gd name="connsiteY16" fmla="*/ 915012 h 1480978"/>
                  <a:gd name="connsiteX17" fmla="*/ 1448747 w 2034417"/>
                  <a:gd name="connsiteY17" fmla="*/ 917394 h 1480978"/>
                  <a:gd name="connsiteX18" fmla="*/ 1784504 w 2034417"/>
                  <a:gd name="connsiteY18" fmla="*/ 1017406 h 1480978"/>
                  <a:gd name="connsiteX19" fmla="*/ 1955954 w 2034417"/>
                  <a:gd name="connsiteY19" fmla="*/ 1319825 h 1480978"/>
                  <a:gd name="connsiteX20" fmla="*/ 1991672 w 2034417"/>
                  <a:gd name="connsiteY20" fmla="*/ 1405550 h 1480978"/>
                  <a:gd name="connsiteX21" fmla="*/ 2027719 w 2034417"/>
                  <a:gd name="connsiteY21" fmla="*/ 1480942 h 1480978"/>
                  <a:gd name="connsiteX22" fmla="*/ 1846416 w 2034417"/>
                  <a:gd name="connsiteY22" fmla="*/ 1396025 h 1480978"/>
                  <a:gd name="connsiteX23" fmla="*/ 1705923 w 2034417"/>
                  <a:gd name="connsiteY23" fmla="*/ 1400788 h 1480978"/>
                  <a:gd name="connsiteX24" fmla="*/ 1615435 w 2034417"/>
                  <a:gd name="connsiteY24" fmla="*/ 1281725 h 1480978"/>
                  <a:gd name="connsiteX25" fmla="*/ 1558285 w 2034417"/>
                  <a:gd name="connsiteY25" fmla="*/ 1222194 h 1480978"/>
                  <a:gd name="connsiteX26" fmla="*/ 1496372 w 2034417"/>
                  <a:gd name="connsiteY26" fmla="*/ 1172187 h 1480978"/>
                  <a:gd name="connsiteX27" fmla="*/ 1424935 w 2034417"/>
                  <a:gd name="connsiteY27" fmla="*/ 1181712 h 1480978"/>
                  <a:gd name="connsiteX28" fmla="*/ 1279679 w 2034417"/>
                  <a:gd name="connsiteY28" fmla="*/ 1224575 h 1480978"/>
                  <a:gd name="connsiteX29" fmla="*/ 1203479 w 2034417"/>
                  <a:gd name="connsiteY29" fmla="*/ 1241244 h 1480978"/>
                  <a:gd name="connsiteX30" fmla="*/ 1139185 w 2034417"/>
                  <a:gd name="connsiteY30" fmla="*/ 1257912 h 1480978"/>
                  <a:gd name="connsiteX31" fmla="*/ 1110610 w 2034417"/>
                  <a:gd name="connsiteY31" fmla="*/ 1269819 h 1480978"/>
                  <a:gd name="connsiteX32" fmla="*/ 1001072 w 2034417"/>
                  <a:gd name="connsiteY32" fmla="*/ 1241244 h 1480978"/>
                  <a:gd name="connsiteX33" fmla="*/ 951066 w 2034417"/>
                  <a:gd name="connsiteY33" fmla="*/ 1222194 h 1480978"/>
                  <a:gd name="connsiteX34" fmla="*/ 832004 w 2034417"/>
                  <a:gd name="connsiteY34" fmla="*/ 1079319 h 1480978"/>
                  <a:gd name="connsiteX35" fmla="*/ 681985 w 2034417"/>
                  <a:gd name="connsiteY35" fmla="*/ 917394 h 1480978"/>
                  <a:gd name="connsiteX36" fmla="*/ 572447 w 2034417"/>
                  <a:gd name="connsiteY36" fmla="*/ 786425 h 1480978"/>
                  <a:gd name="connsiteX37" fmla="*/ 484341 w 2034417"/>
                  <a:gd name="connsiteY37" fmla="*/ 645931 h 1480978"/>
                  <a:gd name="connsiteX38" fmla="*/ 434335 w 2034417"/>
                  <a:gd name="connsiteY38" fmla="*/ 553062 h 1480978"/>
                  <a:gd name="connsiteX39" fmla="*/ 381947 w 2034417"/>
                  <a:gd name="connsiteY39" fmla="*/ 481625 h 1480978"/>
                  <a:gd name="connsiteX40" fmla="*/ 353372 w 2034417"/>
                  <a:gd name="connsiteY40" fmla="*/ 536394 h 1480978"/>
                  <a:gd name="connsiteX41" fmla="*/ 393854 w 2034417"/>
                  <a:gd name="connsiteY41" fmla="*/ 636406 h 1480978"/>
                  <a:gd name="connsiteX42" fmla="*/ 329560 w 2034417"/>
                  <a:gd name="connsiteY42" fmla="*/ 572112 h 1480978"/>
                  <a:gd name="connsiteX43" fmla="*/ 210497 w 2034417"/>
                  <a:gd name="connsiteY43" fmla="*/ 419712 h 1480978"/>
                  <a:gd name="connsiteX44" fmla="*/ 67622 w 2034417"/>
                  <a:gd name="connsiteY44" fmla="*/ 193494 h 1480978"/>
                  <a:gd name="connsiteX45" fmla="*/ 947 w 2034417"/>
                  <a:gd name="connsiteY45" fmla="*/ 100625 h 1480978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20135 w 2034266"/>
                  <a:gd name="connsiteY16" fmla="*/ 915012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69819 h 1480942"/>
                  <a:gd name="connsiteX32" fmla="*/ 1001072 w 2034266"/>
                  <a:gd name="connsiteY32" fmla="*/ 1241244 h 1480942"/>
                  <a:gd name="connsiteX33" fmla="*/ 951066 w 2034266"/>
                  <a:gd name="connsiteY33" fmla="*/ 1222194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53372 w 2034266"/>
                  <a:gd name="connsiteY40" fmla="*/ 536394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20135 w 2034266"/>
                  <a:gd name="connsiteY16" fmla="*/ 915012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69819 h 1480942"/>
                  <a:gd name="connsiteX32" fmla="*/ 1001072 w 2034266"/>
                  <a:gd name="connsiteY32" fmla="*/ 1241244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53372 w 2034266"/>
                  <a:gd name="connsiteY40" fmla="*/ 536394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20135 w 2034266"/>
                  <a:gd name="connsiteY16" fmla="*/ 915012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69819 h 1480942"/>
                  <a:gd name="connsiteX32" fmla="*/ 1032029 w 2034266"/>
                  <a:gd name="connsiteY32" fmla="*/ 1229337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53372 w 2034266"/>
                  <a:gd name="connsiteY40" fmla="*/ 536394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20135 w 2034266"/>
                  <a:gd name="connsiteY16" fmla="*/ 915012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53150 h 1480942"/>
                  <a:gd name="connsiteX32" fmla="*/ 1032029 w 2034266"/>
                  <a:gd name="connsiteY32" fmla="*/ 1229337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53372 w 2034266"/>
                  <a:gd name="connsiteY40" fmla="*/ 536394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20135 w 2034266"/>
                  <a:gd name="connsiteY16" fmla="*/ 915012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53150 h 1480942"/>
                  <a:gd name="connsiteX32" fmla="*/ 1032029 w 2034266"/>
                  <a:gd name="connsiteY32" fmla="*/ 1229337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74803 w 2034266"/>
                  <a:gd name="connsiteY40" fmla="*/ 541156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11746 w 2034266"/>
                  <a:gd name="connsiteY16" fmla="*/ 982124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0078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53150 h 1480942"/>
                  <a:gd name="connsiteX32" fmla="*/ 1032029 w 2034266"/>
                  <a:gd name="connsiteY32" fmla="*/ 1229337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74803 w 2034266"/>
                  <a:gd name="connsiteY40" fmla="*/ 541156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266"/>
                  <a:gd name="connsiteY0" fmla="*/ 100625 h 1480942"/>
                  <a:gd name="connsiteX1" fmla="*/ 29522 w 2034266"/>
                  <a:gd name="connsiteY1" fmla="*/ 45856 h 1480942"/>
                  <a:gd name="connsiteX2" fmla="*/ 46191 w 2034266"/>
                  <a:gd name="connsiteY2" fmla="*/ 12519 h 1480942"/>
                  <a:gd name="connsiteX3" fmla="*/ 60479 w 2034266"/>
                  <a:gd name="connsiteY3" fmla="*/ 612 h 1480942"/>
                  <a:gd name="connsiteX4" fmla="*/ 120010 w 2034266"/>
                  <a:gd name="connsiteY4" fmla="*/ 29187 h 1480942"/>
                  <a:gd name="connsiteX5" fmla="*/ 143822 w 2034266"/>
                  <a:gd name="connsiteY5" fmla="*/ 100625 h 1480942"/>
                  <a:gd name="connsiteX6" fmla="*/ 200972 w 2034266"/>
                  <a:gd name="connsiteY6" fmla="*/ 200637 h 1480942"/>
                  <a:gd name="connsiteX7" fmla="*/ 239072 w 2034266"/>
                  <a:gd name="connsiteY7" fmla="*/ 255406 h 1480942"/>
                  <a:gd name="connsiteX8" fmla="*/ 258122 w 2034266"/>
                  <a:gd name="connsiteY8" fmla="*/ 293506 h 1480942"/>
                  <a:gd name="connsiteX9" fmla="*/ 286697 w 2034266"/>
                  <a:gd name="connsiteY9" fmla="*/ 317319 h 1480942"/>
                  <a:gd name="connsiteX10" fmla="*/ 315272 w 2034266"/>
                  <a:gd name="connsiteY10" fmla="*/ 295887 h 1480942"/>
                  <a:gd name="connsiteX11" fmla="*/ 334322 w 2034266"/>
                  <a:gd name="connsiteY11" fmla="*/ 260169 h 1480942"/>
                  <a:gd name="connsiteX12" fmla="*/ 350991 w 2034266"/>
                  <a:gd name="connsiteY12" fmla="*/ 224450 h 1480942"/>
                  <a:gd name="connsiteX13" fmla="*/ 381947 w 2034266"/>
                  <a:gd name="connsiteY13" fmla="*/ 210162 h 1480942"/>
                  <a:gd name="connsiteX14" fmla="*/ 527204 w 2034266"/>
                  <a:gd name="connsiteY14" fmla="*/ 331606 h 1480942"/>
                  <a:gd name="connsiteX15" fmla="*/ 905822 w 2034266"/>
                  <a:gd name="connsiteY15" fmla="*/ 786425 h 1480942"/>
                  <a:gd name="connsiteX16" fmla="*/ 1111746 w 2034266"/>
                  <a:gd name="connsiteY16" fmla="*/ 982124 h 1480942"/>
                  <a:gd name="connsiteX17" fmla="*/ 1448747 w 2034266"/>
                  <a:gd name="connsiteY17" fmla="*/ 917394 h 1480942"/>
                  <a:gd name="connsiteX18" fmla="*/ 1784504 w 2034266"/>
                  <a:gd name="connsiteY18" fmla="*/ 1017406 h 1480942"/>
                  <a:gd name="connsiteX19" fmla="*/ 1955954 w 2034266"/>
                  <a:gd name="connsiteY19" fmla="*/ 1319825 h 1480942"/>
                  <a:gd name="connsiteX20" fmla="*/ 1991672 w 2034266"/>
                  <a:gd name="connsiteY20" fmla="*/ 1405550 h 1480942"/>
                  <a:gd name="connsiteX21" fmla="*/ 2027719 w 2034266"/>
                  <a:gd name="connsiteY21" fmla="*/ 1480942 h 1480942"/>
                  <a:gd name="connsiteX22" fmla="*/ 1848797 w 2034266"/>
                  <a:gd name="connsiteY22" fmla="*/ 1438888 h 1480942"/>
                  <a:gd name="connsiteX23" fmla="*/ 1705923 w 2034266"/>
                  <a:gd name="connsiteY23" fmla="*/ 1419838 h 1480942"/>
                  <a:gd name="connsiteX24" fmla="*/ 1615435 w 2034266"/>
                  <a:gd name="connsiteY24" fmla="*/ 1281725 h 1480942"/>
                  <a:gd name="connsiteX25" fmla="*/ 1558285 w 2034266"/>
                  <a:gd name="connsiteY25" fmla="*/ 1222194 h 1480942"/>
                  <a:gd name="connsiteX26" fmla="*/ 1496372 w 2034266"/>
                  <a:gd name="connsiteY26" fmla="*/ 1172187 h 1480942"/>
                  <a:gd name="connsiteX27" fmla="*/ 1424935 w 2034266"/>
                  <a:gd name="connsiteY27" fmla="*/ 1181712 h 1480942"/>
                  <a:gd name="connsiteX28" fmla="*/ 1279679 w 2034266"/>
                  <a:gd name="connsiteY28" fmla="*/ 1224575 h 1480942"/>
                  <a:gd name="connsiteX29" fmla="*/ 1203479 w 2034266"/>
                  <a:gd name="connsiteY29" fmla="*/ 1241244 h 1480942"/>
                  <a:gd name="connsiteX30" fmla="*/ 1139185 w 2034266"/>
                  <a:gd name="connsiteY30" fmla="*/ 1257912 h 1480942"/>
                  <a:gd name="connsiteX31" fmla="*/ 1110610 w 2034266"/>
                  <a:gd name="connsiteY31" fmla="*/ 1253150 h 1480942"/>
                  <a:gd name="connsiteX32" fmla="*/ 1032029 w 2034266"/>
                  <a:gd name="connsiteY32" fmla="*/ 1229337 h 1480942"/>
                  <a:gd name="connsiteX33" fmla="*/ 951066 w 2034266"/>
                  <a:gd name="connsiteY33" fmla="*/ 1212669 h 1480942"/>
                  <a:gd name="connsiteX34" fmla="*/ 832004 w 2034266"/>
                  <a:gd name="connsiteY34" fmla="*/ 1079319 h 1480942"/>
                  <a:gd name="connsiteX35" fmla="*/ 681985 w 2034266"/>
                  <a:gd name="connsiteY35" fmla="*/ 917394 h 1480942"/>
                  <a:gd name="connsiteX36" fmla="*/ 572447 w 2034266"/>
                  <a:gd name="connsiteY36" fmla="*/ 786425 h 1480942"/>
                  <a:gd name="connsiteX37" fmla="*/ 484341 w 2034266"/>
                  <a:gd name="connsiteY37" fmla="*/ 645931 h 1480942"/>
                  <a:gd name="connsiteX38" fmla="*/ 434335 w 2034266"/>
                  <a:gd name="connsiteY38" fmla="*/ 553062 h 1480942"/>
                  <a:gd name="connsiteX39" fmla="*/ 381947 w 2034266"/>
                  <a:gd name="connsiteY39" fmla="*/ 481625 h 1480942"/>
                  <a:gd name="connsiteX40" fmla="*/ 374803 w 2034266"/>
                  <a:gd name="connsiteY40" fmla="*/ 541156 h 1480942"/>
                  <a:gd name="connsiteX41" fmla="*/ 393854 w 2034266"/>
                  <a:gd name="connsiteY41" fmla="*/ 636406 h 1480942"/>
                  <a:gd name="connsiteX42" fmla="*/ 329560 w 2034266"/>
                  <a:gd name="connsiteY42" fmla="*/ 572112 h 1480942"/>
                  <a:gd name="connsiteX43" fmla="*/ 210497 w 2034266"/>
                  <a:gd name="connsiteY43" fmla="*/ 419712 h 1480942"/>
                  <a:gd name="connsiteX44" fmla="*/ 67622 w 2034266"/>
                  <a:gd name="connsiteY44" fmla="*/ 193494 h 1480942"/>
                  <a:gd name="connsiteX45" fmla="*/ 947 w 2034266"/>
                  <a:gd name="connsiteY45" fmla="*/ 100625 h 1480942"/>
                  <a:gd name="connsiteX0" fmla="*/ 947 w 2034116"/>
                  <a:gd name="connsiteY0" fmla="*/ 100625 h 1483304"/>
                  <a:gd name="connsiteX1" fmla="*/ 29522 w 2034116"/>
                  <a:gd name="connsiteY1" fmla="*/ 45856 h 1483304"/>
                  <a:gd name="connsiteX2" fmla="*/ 46191 w 2034116"/>
                  <a:gd name="connsiteY2" fmla="*/ 12519 h 1483304"/>
                  <a:gd name="connsiteX3" fmla="*/ 60479 w 2034116"/>
                  <a:gd name="connsiteY3" fmla="*/ 612 h 1483304"/>
                  <a:gd name="connsiteX4" fmla="*/ 120010 w 2034116"/>
                  <a:gd name="connsiteY4" fmla="*/ 29187 h 1483304"/>
                  <a:gd name="connsiteX5" fmla="*/ 143822 w 2034116"/>
                  <a:gd name="connsiteY5" fmla="*/ 100625 h 1483304"/>
                  <a:gd name="connsiteX6" fmla="*/ 200972 w 2034116"/>
                  <a:gd name="connsiteY6" fmla="*/ 200637 h 1483304"/>
                  <a:gd name="connsiteX7" fmla="*/ 239072 w 2034116"/>
                  <a:gd name="connsiteY7" fmla="*/ 255406 h 1483304"/>
                  <a:gd name="connsiteX8" fmla="*/ 258122 w 2034116"/>
                  <a:gd name="connsiteY8" fmla="*/ 293506 h 1483304"/>
                  <a:gd name="connsiteX9" fmla="*/ 286697 w 2034116"/>
                  <a:gd name="connsiteY9" fmla="*/ 317319 h 1483304"/>
                  <a:gd name="connsiteX10" fmla="*/ 315272 w 2034116"/>
                  <a:gd name="connsiteY10" fmla="*/ 295887 h 1483304"/>
                  <a:gd name="connsiteX11" fmla="*/ 334322 w 2034116"/>
                  <a:gd name="connsiteY11" fmla="*/ 260169 h 1483304"/>
                  <a:gd name="connsiteX12" fmla="*/ 350991 w 2034116"/>
                  <a:gd name="connsiteY12" fmla="*/ 224450 h 1483304"/>
                  <a:gd name="connsiteX13" fmla="*/ 381947 w 2034116"/>
                  <a:gd name="connsiteY13" fmla="*/ 210162 h 1483304"/>
                  <a:gd name="connsiteX14" fmla="*/ 527204 w 2034116"/>
                  <a:gd name="connsiteY14" fmla="*/ 331606 h 1483304"/>
                  <a:gd name="connsiteX15" fmla="*/ 905822 w 2034116"/>
                  <a:gd name="connsiteY15" fmla="*/ 786425 h 1483304"/>
                  <a:gd name="connsiteX16" fmla="*/ 1111746 w 2034116"/>
                  <a:gd name="connsiteY16" fmla="*/ 982124 h 1483304"/>
                  <a:gd name="connsiteX17" fmla="*/ 1448747 w 2034116"/>
                  <a:gd name="connsiteY17" fmla="*/ 917394 h 1483304"/>
                  <a:gd name="connsiteX18" fmla="*/ 1784504 w 2034116"/>
                  <a:gd name="connsiteY18" fmla="*/ 1017406 h 1483304"/>
                  <a:gd name="connsiteX19" fmla="*/ 1955954 w 2034116"/>
                  <a:gd name="connsiteY19" fmla="*/ 1319825 h 1483304"/>
                  <a:gd name="connsiteX20" fmla="*/ 1991672 w 2034116"/>
                  <a:gd name="connsiteY20" fmla="*/ 1405550 h 1483304"/>
                  <a:gd name="connsiteX21" fmla="*/ 2027719 w 2034116"/>
                  <a:gd name="connsiteY21" fmla="*/ 1480942 h 1483304"/>
                  <a:gd name="connsiteX22" fmla="*/ 1851178 w 2034116"/>
                  <a:gd name="connsiteY22" fmla="*/ 1460319 h 1483304"/>
                  <a:gd name="connsiteX23" fmla="*/ 1705923 w 2034116"/>
                  <a:gd name="connsiteY23" fmla="*/ 1419838 h 1483304"/>
                  <a:gd name="connsiteX24" fmla="*/ 1615435 w 2034116"/>
                  <a:gd name="connsiteY24" fmla="*/ 1281725 h 1483304"/>
                  <a:gd name="connsiteX25" fmla="*/ 1558285 w 2034116"/>
                  <a:gd name="connsiteY25" fmla="*/ 1222194 h 1483304"/>
                  <a:gd name="connsiteX26" fmla="*/ 1496372 w 2034116"/>
                  <a:gd name="connsiteY26" fmla="*/ 1172187 h 1483304"/>
                  <a:gd name="connsiteX27" fmla="*/ 1424935 w 2034116"/>
                  <a:gd name="connsiteY27" fmla="*/ 1181712 h 1483304"/>
                  <a:gd name="connsiteX28" fmla="*/ 1279679 w 2034116"/>
                  <a:gd name="connsiteY28" fmla="*/ 1224575 h 1483304"/>
                  <a:gd name="connsiteX29" fmla="*/ 1203479 w 2034116"/>
                  <a:gd name="connsiteY29" fmla="*/ 1241244 h 1483304"/>
                  <a:gd name="connsiteX30" fmla="*/ 1139185 w 2034116"/>
                  <a:gd name="connsiteY30" fmla="*/ 1257912 h 1483304"/>
                  <a:gd name="connsiteX31" fmla="*/ 1110610 w 2034116"/>
                  <a:gd name="connsiteY31" fmla="*/ 1253150 h 1483304"/>
                  <a:gd name="connsiteX32" fmla="*/ 1032029 w 2034116"/>
                  <a:gd name="connsiteY32" fmla="*/ 1229337 h 1483304"/>
                  <a:gd name="connsiteX33" fmla="*/ 951066 w 2034116"/>
                  <a:gd name="connsiteY33" fmla="*/ 1212669 h 1483304"/>
                  <a:gd name="connsiteX34" fmla="*/ 832004 w 2034116"/>
                  <a:gd name="connsiteY34" fmla="*/ 1079319 h 1483304"/>
                  <a:gd name="connsiteX35" fmla="*/ 681985 w 2034116"/>
                  <a:gd name="connsiteY35" fmla="*/ 917394 h 1483304"/>
                  <a:gd name="connsiteX36" fmla="*/ 572447 w 2034116"/>
                  <a:gd name="connsiteY36" fmla="*/ 786425 h 1483304"/>
                  <a:gd name="connsiteX37" fmla="*/ 484341 w 2034116"/>
                  <a:gd name="connsiteY37" fmla="*/ 645931 h 1483304"/>
                  <a:gd name="connsiteX38" fmla="*/ 434335 w 2034116"/>
                  <a:gd name="connsiteY38" fmla="*/ 553062 h 1483304"/>
                  <a:gd name="connsiteX39" fmla="*/ 381947 w 2034116"/>
                  <a:gd name="connsiteY39" fmla="*/ 481625 h 1483304"/>
                  <a:gd name="connsiteX40" fmla="*/ 374803 w 2034116"/>
                  <a:gd name="connsiteY40" fmla="*/ 541156 h 1483304"/>
                  <a:gd name="connsiteX41" fmla="*/ 393854 w 2034116"/>
                  <a:gd name="connsiteY41" fmla="*/ 636406 h 1483304"/>
                  <a:gd name="connsiteX42" fmla="*/ 329560 w 2034116"/>
                  <a:gd name="connsiteY42" fmla="*/ 572112 h 1483304"/>
                  <a:gd name="connsiteX43" fmla="*/ 210497 w 2034116"/>
                  <a:gd name="connsiteY43" fmla="*/ 419712 h 1483304"/>
                  <a:gd name="connsiteX44" fmla="*/ 67622 w 2034116"/>
                  <a:gd name="connsiteY44" fmla="*/ 193494 h 1483304"/>
                  <a:gd name="connsiteX45" fmla="*/ 947 w 2034116"/>
                  <a:gd name="connsiteY45" fmla="*/ 100625 h 148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034116" h="1483304">
                    <a:moveTo>
                      <a:pt x="947" y="100625"/>
                    </a:moveTo>
                    <a:cubicBezTo>
                      <a:pt x="-5403" y="76019"/>
                      <a:pt x="21981" y="60540"/>
                      <a:pt x="29522" y="45856"/>
                    </a:cubicBezTo>
                    <a:cubicBezTo>
                      <a:pt x="37063" y="31172"/>
                      <a:pt x="41032" y="20060"/>
                      <a:pt x="46191" y="12519"/>
                    </a:cubicBezTo>
                    <a:cubicBezTo>
                      <a:pt x="51351" y="4978"/>
                      <a:pt x="48176" y="-2166"/>
                      <a:pt x="60479" y="612"/>
                    </a:cubicBezTo>
                    <a:cubicBezTo>
                      <a:pt x="72782" y="3390"/>
                      <a:pt x="106120" y="12518"/>
                      <a:pt x="120010" y="29187"/>
                    </a:cubicBezTo>
                    <a:cubicBezTo>
                      <a:pt x="133900" y="45856"/>
                      <a:pt x="130328" y="72050"/>
                      <a:pt x="143822" y="100625"/>
                    </a:cubicBezTo>
                    <a:cubicBezTo>
                      <a:pt x="157316" y="129200"/>
                      <a:pt x="185097" y="174840"/>
                      <a:pt x="200972" y="200637"/>
                    </a:cubicBezTo>
                    <a:cubicBezTo>
                      <a:pt x="216847" y="226434"/>
                      <a:pt x="229547" y="239928"/>
                      <a:pt x="239072" y="255406"/>
                    </a:cubicBezTo>
                    <a:cubicBezTo>
                      <a:pt x="248597" y="270884"/>
                      <a:pt x="250185" y="283187"/>
                      <a:pt x="258122" y="293506"/>
                    </a:cubicBezTo>
                    <a:cubicBezTo>
                      <a:pt x="266059" y="303825"/>
                      <a:pt x="277172" y="316922"/>
                      <a:pt x="286697" y="317319"/>
                    </a:cubicBezTo>
                    <a:cubicBezTo>
                      <a:pt x="296222" y="317716"/>
                      <a:pt x="307335" y="305412"/>
                      <a:pt x="315272" y="295887"/>
                    </a:cubicBezTo>
                    <a:cubicBezTo>
                      <a:pt x="323209" y="286362"/>
                      <a:pt x="328369" y="272075"/>
                      <a:pt x="334322" y="260169"/>
                    </a:cubicBezTo>
                    <a:cubicBezTo>
                      <a:pt x="340275" y="248263"/>
                      <a:pt x="343054" y="232785"/>
                      <a:pt x="350991" y="224450"/>
                    </a:cubicBezTo>
                    <a:cubicBezTo>
                      <a:pt x="358929" y="216116"/>
                      <a:pt x="352578" y="192303"/>
                      <a:pt x="381947" y="210162"/>
                    </a:cubicBezTo>
                    <a:cubicBezTo>
                      <a:pt x="411316" y="228021"/>
                      <a:pt x="439891" y="235562"/>
                      <a:pt x="527204" y="331606"/>
                    </a:cubicBezTo>
                    <a:cubicBezTo>
                      <a:pt x="614517" y="427650"/>
                      <a:pt x="808398" y="678005"/>
                      <a:pt x="905822" y="786425"/>
                    </a:cubicBezTo>
                    <a:cubicBezTo>
                      <a:pt x="1003246" y="894845"/>
                      <a:pt x="1021259" y="960296"/>
                      <a:pt x="1111746" y="982124"/>
                    </a:cubicBezTo>
                    <a:cubicBezTo>
                      <a:pt x="1202234" y="1003952"/>
                      <a:pt x="1336621" y="911514"/>
                      <a:pt x="1448747" y="917394"/>
                    </a:cubicBezTo>
                    <a:cubicBezTo>
                      <a:pt x="1560873" y="923274"/>
                      <a:pt x="1699970" y="950334"/>
                      <a:pt x="1784504" y="1017406"/>
                    </a:cubicBezTo>
                    <a:cubicBezTo>
                      <a:pt x="1869038" y="1084478"/>
                      <a:pt x="1921426" y="1255134"/>
                      <a:pt x="1955954" y="1319825"/>
                    </a:cubicBezTo>
                    <a:cubicBezTo>
                      <a:pt x="1990482" y="1384516"/>
                      <a:pt x="1979711" y="1378697"/>
                      <a:pt x="1991672" y="1405550"/>
                    </a:cubicBezTo>
                    <a:cubicBezTo>
                      <a:pt x="2003633" y="1432403"/>
                      <a:pt x="2051134" y="1471814"/>
                      <a:pt x="2027719" y="1480942"/>
                    </a:cubicBezTo>
                    <a:cubicBezTo>
                      <a:pt x="2004304" y="1490070"/>
                      <a:pt x="1904811" y="1470503"/>
                      <a:pt x="1851178" y="1460319"/>
                    </a:cubicBezTo>
                    <a:cubicBezTo>
                      <a:pt x="1797545" y="1450135"/>
                      <a:pt x="1745213" y="1449604"/>
                      <a:pt x="1705923" y="1419838"/>
                    </a:cubicBezTo>
                    <a:cubicBezTo>
                      <a:pt x="1666633" y="1390072"/>
                      <a:pt x="1640041" y="1314666"/>
                      <a:pt x="1615435" y="1281725"/>
                    </a:cubicBezTo>
                    <a:cubicBezTo>
                      <a:pt x="1590829" y="1248784"/>
                      <a:pt x="1578129" y="1240450"/>
                      <a:pt x="1558285" y="1222194"/>
                    </a:cubicBezTo>
                    <a:cubicBezTo>
                      <a:pt x="1538441" y="1203938"/>
                      <a:pt x="1518597" y="1178934"/>
                      <a:pt x="1496372" y="1172187"/>
                    </a:cubicBezTo>
                    <a:cubicBezTo>
                      <a:pt x="1474147" y="1165440"/>
                      <a:pt x="1461051" y="1172981"/>
                      <a:pt x="1424935" y="1181712"/>
                    </a:cubicBezTo>
                    <a:cubicBezTo>
                      <a:pt x="1388819" y="1190443"/>
                      <a:pt x="1316588" y="1214653"/>
                      <a:pt x="1279679" y="1224575"/>
                    </a:cubicBezTo>
                    <a:cubicBezTo>
                      <a:pt x="1242770" y="1234497"/>
                      <a:pt x="1226895" y="1235688"/>
                      <a:pt x="1203479" y="1241244"/>
                    </a:cubicBezTo>
                    <a:cubicBezTo>
                      <a:pt x="1180063" y="1246800"/>
                      <a:pt x="1154663" y="1255928"/>
                      <a:pt x="1139185" y="1257912"/>
                    </a:cubicBezTo>
                    <a:cubicBezTo>
                      <a:pt x="1123707" y="1259896"/>
                      <a:pt x="1128469" y="1257912"/>
                      <a:pt x="1110610" y="1253150"/>
                    </a:cubicBezTo>
                    <a:cubicBezTo>
                      <a:pt x="1092751" y="1248388"/>
                      <a:pt x="1058620" y="1236084"/>
                      <a:pt x="1032029" y="1229337"/>
                    </a:cubicBezTo>
                    <a:cubicBezTo>
                      <a:pt x="1005438" y="1222590"/>
                      <a:pt x="984404" y="1237672"/>
                      <a:pt x="951066" y="1212669"/>
                    </a:cubicBezTo>
                    <a:cubicBezTo>
                      <a:pt x="917728" y="1187666"/>
                      <a:pt x="876851" y="1128531"/>
                      <a:pt x="832004" y="1079319"/>
                    </a:cubicBezTo>
                    <a:cubicBezTo>
                      <a:pt x="787157" y="1030107"/>
                      <a:pt x="725244" y="966210"/>
                      <a:pt x="681985" y="917394"/>
                    </a:cubicBezTo>
                    <a:cubicBezTo>
                      <a:pt x="638726" y="868578"/>
                      <a:pt x="605388" y="831669"/>
                      <a:pt x="572447" y="786425"/>
                    </a:cubicBezTo>
                    <a:cubicBezTo>
                      <a:pt x="539506" y="741181"/>
                      <a:pt x="507360" y="684825"/>
                      <a:pt x="484341" y="645931"/>
                    </a:cubicBezTo>
                    <a:cubicBezTo>
                      <a:pt x="461322" y="607037"/>
                      <a:pt x="451401" y="580446"/>
                      <a:pt x="434335" y="553062"/>
                    </a:cubicBezTo>
                    <a:cubicBezTo>
                      <a:pt x="417269" y="525678"/>
                      <a:pt x="391869" y="483609"/>
                      <a:pt x="381947" y="481625"/>
                    </a:cubicBezTo>
                    <a:cubicBezTo>
                      <a:pt x="372025" y="479641"/>
                      <a:pt x="372819" y="515359"/>
                      <a:pt x="374803" y="541156"/>
                    </a:cubicBezTo>
                    <a:cubicBezTo>
                      <a:pt x="376787" y="566953"/>
                      <a:pt x="401395" y="631247"/>
                      <a:pt x="393854" y="636406"/>
                    </a:cubicBezTo>
                    <a:cubicBezTo>
                      <a:pt x="386313" y="641565"/>
                      <a:pt x="360119" y="608228"/>
                      <a:pt x="329560" y="572112"/>
                    </a:cubicBezTo>
                    <a:cubicBezTo>
                      <a:pt x="299001" y="535996"/>
                      <a:pt x="254153" y="482815"/>
                      <a:pt x="210497" y="419712"/>
                    </a:cubicBezTo>
                    <a:cubicBezTo>
                      <a:pt x="166841" y="356609"/>
                      <a:pt x="98578" y="242706"/>
                      <a:pt x="67622" y="193494"/>
                    </a:cubicBezTo>
                    <a:cubicBezTo>
                      <a:pt x="36666" y="144282"/>
                      <a:pt x="7297" y="125231"/>
                      <a:pt x="947" y="100625"/>
                    </a:cubicBezTo>
                    <a:close/>
                  </a:path>
                </a:pathLst>
              </a:custGeom>
              <a:solidFill>
                <a:srgbClr val="D9ABA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51CFC0DE-4474-4B8F-AD1E-ED9AB850E3EA}"/>
                  </a:ext>
                </a:extLst>
              </p:cNvPr>
              <p:cNvSpPr/>
              <p:nvPr/>
            </p:nvSpPr>
            <p:spPr>
              <a:xfrm>
                <a:off x="6605588" y="4863468"/>
                <a:ext cx="802481" cy="151446"/>
              </a:xfrm>
              <a:custGeom>
                <a:avLst/>
                <a:gdLst>
                  <a:gd name="connsiteX0" fmla="*/ 21431 w 816769"/>
                  <a:gd name="connsiteY0" fmla="*/ 164307 h 164307"/>
                  <a:gd name="connsiteX1" fmla="*/ 0 w 816769"/>
                  <a:gd name="connsiteY1" fmla="*/ 69057 h 164307"/>
                  <a:gd name="connsiteX2" fmla="*/ 807244 w 816769"/>
                  <a:gd name="connsiteY2" fmla="*/ 0 h 164307"/>
                  <a:gd name="connsiteX3" fmla="*/ 816769 w 816769"/>
                  <a:gd name="connsiteY3" fmla="*/ 66675 h 164307"/>
                  <a:gd name="connsiteX4" fmla="*/ 321469 w 816769"/>
                  <a:gd name="connsiteY4" fmla="*/ 114300 h 164307"/>
                  <a:gd name="connsiteX5" fmla="*/ 161925 w 816769"/>
                  <a:gd name="connsiteY5" fmla="*/ 128588 h 164307"/>
                  <a:gd name="connsiteX6" fmla="*/ 21431 w 816769"/>
                  <a:gd name="connsiteY6" fmla="*/ 164307 h 164307"/>
                  <a:gd name="connsiteX0" fmla="*/ 0 w 795338"/>
                  <a:gd name="connsiteY0" fmla="*/ 164307 h 164307"/>
                  <a:gd name="connsiteX1" fmla="*/ 16669 w 795338"/>
                  <a:gd name="connsiteY1" fmla="*/ 94466 h 164307"/>
                  <a:gd name="connsiteX2" fmla="*/ 785813 w 795338"/>
                  <a:gd name="connsiteY2" fmla="*/ 0 h 164307"/>
                  <a:gd name="connsiteX3" fmla="*/ 795338 w 795338"/>
                  <a:gd name="connsiteY3" fmla="*/ 66675 h 164307"/>
                  <a:gd name="connsiteX4" fmla="*/ 300038 w 795338"/>
                  <a:gd name="connsiteY4" fmla="*/ 114300 h 164307"/>
                  <a:gd name="connsiteX5" fmla="*/ 140494 w 795338"/>
                  <a:gd name="connsiteY5" fmla="*/ 128588 h 164307"/>
                  <a:gd name="connsiteX6" fmla="*/ 0 w 795338"/>
                  <a:gd name="connsiteY6" fmla="*/ 164307 h 164307"/>
                  <a:gd name="connsiteX0" fmla="*/ 0 w 795338"/>
                  <a:gd name="connsiteY0" fmla="*/ 164307 h 164307"/>
                  <a:gd name="connsiteX1" fmla="*/ 30957 w 795338"/>
                  <a:gd name="connsiteY1" fmla="*/ 128344 h 164307"/>
                  <a:gd name="connsiteX2" fmla="*/ 785813 w 795338"/>
                  <a:gd name="connsiteY2" fmla="*/ 0 h 164307"/>
                  <a:gd name="connsiteX3" fmla="*/ 795338 w 795338"/>
                  <a:gd name="connsiteY3" fmla="*/ 66675 h 164307"/>
                  <a:gd name="connsiteX4" fmla="*/ 300038 w 795338"/>
                  <a:gd name="connsiteY4" fmla="*/ 114300 h 164307"/>
                  <a:gd name="connsiteX5" fmla="*/ 140494 w 795338"/>
                  <a:gd name="connsiteY5" fmla="*/ 128588 h 164307"/>
                  <a:gd name="connsiteX6" fmla="*/ 0 w 795338"/>
                  <a:gd name="connsiteY6" fmla="*/ 164307 h 164307"/>
                  <a:gd name="connsiteX0" fmla="*/ 7143 w 802481"/>
                  <a:gd name="connsiteY0" fmla="*/ 164307 h 164307"/>
                  <a:gd name="connsiteX1" fmla="*/ 0 w 802481"/>
                  <a:gd name="connsiteY1" fmla="*/ 121991 h 164307"/>
                  <a:gd name="connsiteX2" fmla="*/ 792956 w 802481"/>
                  <a:gd name="connsiteY2" fmla="*/ 0 h 164307"/>
                  <a:gd name="connsiteX3" fmla="*/ 802481 w 802481"/>
                  <a:gd name="connsiteY3" fmla="*/ 66675 h 164307"/>
                  <a:gd name="connsiteX4" fmla="*/ 307181 w 802481"/>
                  <a:gd name="connsiteY4" fmla="*/ 114300 h 164307"/>
                  <a:gd name="connsiteX5" fmla="*/ 147637 w 802481"/>
                  <a:gd name="connsiteY5" fmla="*/ 128588 h 164307"/>
                  <a:gd name="connsiteX6" fmla="*/ 7143 w 802481"/>
                  <a:gd name="connsiteY6" fmla="*/ 164307 h 164307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792956 w 802481"/>
                  <a:gd name="connsiteY2" fmla="*/ 0 h 136781"/>
                  <a:gd name="connsiteX3" fmla="*/ 802481 w 802481"/>
                  <a:gd name="connsiteY3" fmla="*/ 39149 h 136781"/>
                  <a:gd name="connsiteX4" fmla="*/ 307181 w 802481"/>
                  <a:gd name="connsiteY4" fmla="*/ 86774 h 136781"/>
                  <a:gd name="connsiteX5" fmla="*/ 147637 w 802481"/>
                  <a:gd name="connsiteY5" fmla="*/ 101062 h 136781"/>
                  <a:gd name="connsiteX6" fmla="*/ 7143 w 802481"/>
                  <a:gd name="connsiteY6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19087 w 802481"/>
                  <a:gd name="connsiteY2" fmla="*/ 58437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23849 w 802481"/>
                  <a:gd name="connsiteY2" fmla="*/ 41498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23849 w 802481"/>
                  <a:gd name="connsiteY2" fmla="*/ 41498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4664 h 134664"/>
                  <a:gd name="connsiteX1" fmla="*/ 0 w 802481"/>
                  <a:gd name="connsiteY1" fmla="*/ 92348 h 134664"/>
                  <a:gd name="connsiteX2" fmla="*/ 323849 w 802481"/>
                  <a:gd name="connsiteY2" fmla="*/ 39381 h 134664"/>
                  <a:gd name="connsiteX3" fmla="*/ 790575 w 802481"/>
                  <a:gd name="connsiteY3" fmla="*/ 0 h 134664"/>
                  <a:gd name="connsiteX4" fmla="*/ 802481 w 802481"/>
                  <a:gd name="connsiteY4" fmla="*/ 37032 h 134664"/>
                  <a:gd name="connsiteX5" fmla="*/ 307181 w 802481"/>
                  <a:gd name="connsiteY5" fmla="*/ 84657 h 134664"/>
                  <a:gd name="connsiteX6" fmla="*/ 147637 w 802481"/>
                  <a:gd name="connsiteY6" fmla="*/ 98945 h 134664"/>
                  <a:gd name="connsiteX7" fmla="*/ 7143 w 802481"/>
                  <a:gd name="connsiteY7" fmla="*/ 134664 h 134664"/>
                  <a:gd name="connsiteX0" fmla="*/ 7143 w 802481"/>
                  <a:gd name="connsiteY0" fmla="*/ 134664 h 134664"/>
                  <a:gd name="connsiteX1" fmla="*/ 0 w 802481"/>
                  <a:gd name="connsiteY1" fmla="*/ 92348 h 134664"/>
                  <a:gd name="connsiteX2" fmla="*/ 323849 w 802481"/>
                  <a:gd name="connsiteY2" fmla="*/ 39381 h 134664"/>
                  <a:gd name="connsiteX3" fmla="*/ 790575 w 802481"/>
                  <a:gd name="connsiteY3" fmla="*/ 0 h 134664"/>
                  <a:gd name="connsiteX4" fmla="*/ 802481 w 802481"/>
                  <a:gd name="connsiteY4" fmla="*/ 37032 h 134664"/>
                  <a:gd name="connsiteX5" fmla="*/ 307181 w 802481"/>
                  <a:gd name="connsiteY5" fmla="*/ 84657 h 134664"/>
                  <a:gd name="connsiteX6" fmla="*/ 147637 w 802481"/>
                  <a:gd name="connsiteY6" fmla="*/ 98945 h 134664"/>
                  <a:gd name="connsiteX7" fmla="*/ 7143 w 802481"/>
                  <a:gd name="connsiteY7" fmla="*/ 134664 h 134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2481" h="134664">
                    <a:moveTo>
                      <a:pt x="7143" y="134664"/>
                    </a:moveTo>
                    <a:lnTo>
                      <a:pt x="0" y="92348"/>
                    </a:lnTo>
                    <a:lnTo>
                      <a:pt x="323849" y="39381"/>
                    </a:lnTo>
                    <a:cubicBezTo>
                      <a:pt x="518318" y="17079"/>
                      <a:pt x="634206" y="13833"/>
                      <a:pt x="790575" y="0"/>
                    </a:cubicBezTo>
                    <a:lnTo>
                      <a:pt x="802481" y="37032"/>
                    </a:lnTo>
                    <a:lnTo>
                      <a:pt x="307181" y="84657"/>
                    </a:lnTo>
                    <a:lnTo>
                      <a:pt x="147637" y="98945"/>
                    </a:lnTo>
                    <a:lnTo>
                      <a:pt x="7143" y="134664"/>
                    </a:lnTo>
                    <a:close/>
                  </a:path>
                </a:pathLst>
              </a:custGeom>
              <a:solidFill>
                <a:srgbClr val="C7D5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C878EF0-5E85-4E6E-B8D1-FD7C98E5086B}"/>
                  </a:ext>
                </a:extLst>
              </p:cNvPr>
              <p:cNvSpPr/>
              <p:nvPr/>
            </p:nvSpPr>
            <p:spPr>
              <a:xfrm>
                <a:off x="6588919" y="4858706"/>
                <a:ext cx="816769" cy="158590"/>
              </a:xfrm>
              <a:custGeom>
                <a:avLst/>
                <a:gdLst>
                  <a:gd name="connsiteX0" fmla="*/ 21431 w 816769"/>
                  <a:gd name="connsiteY0" fmla="*/ 164307 h 164307"/>
                  <a:gd name="connsiteX1" fmla="*/ 0 w 816769"/>
                  <a:gd name="connsiteY1" fmla="*/ 69057 h 164307"/>
                  <a:gd name="connsiteX2" fmla="*/ 807244 w 816769"/>
                  <a:gd name="connsiteY2" fmla="*/ 0 h 164307"/>
                  <a:gd name="connsiteX3" fmla="*/ 816769 w 816769"/>
                  <a:gd name="connsiteY3" fmla="*/ 66675 h 164307"/>
                  <a:gd name="connsiteX4" fmla="*/ 321469 w 816769"/>
                  <a:gd name="connsiteY4" fmla="*/ 114300 h 164307"/>
                  <a:gd name="connsiteX5" fmla="*/ 161925 w 816769"/>
                  <a:gd name="connsiteY5" fmla="*/ 128588 h 164307"/>
                  <a:gd name="connsiteX6" fmla="*/ 21431 w 816769"/>
                  <a:gd name="connsiteY6" fmla="*/ 164307 h 164307"/>
                  <a:gd name="connsiteX0" fmla="*/ 0 w 795338"/>
                  <a:gd name="connsiteY0" fmla="*/ 164307 h 164307"/>
                  <a:gd name="connsiteX1" fmla="*/ 16669 w 795338"/>
                  <a:gd name="connsiteY1" fmla="*/ 94466 h 164307"/>
                  <a:gd name="connsiteX2" fmla="*/ 785813 w 795338"/>
                  <a:gd name="connsiteY2" fmla="*/ 0 h 164307"/>
                  <a:gd name="connsiteX3" fmla="*/ 795338 w 795338"/>
                  <a:gd name="connsiteY3" fmla="*/ 66675 h 164307"/>
                  <a:gd name="connsiteX4" fmla="*/ 300038 w 795338"/>
                  <a:gd name="connsiteY4" fmla="*/ 114300 h 164307"/>
                  <a:gd name="connsiteX5" fmla="*/ 140494 w 795338"/>
                  <a:gd name="connsiteY5" fmla="*/ 128588 h 164307"/>
                  <a:gd name="connsiteX6" fmla="*/ 0 w 795338"/>
                  <a:gd name="connsiteY6" fmla="*/ 164307 h 164307"/>
                  <a:gd name="connsiteX0" fmla="*/ 0 w 795338"/>
                  <a:gd name="connsiteY0" fmla="*/ 164307 h 164307"/>
                  <a:gd name="connsiteX1" fmla="*/ 30957 w 795338"/>
                  <a:gd name="connsiteY1" fmla="*/ 128344 h 164307"/>
                  <a:gd name="connsiteX2" fmla="*/ 785813 w 795338"/>
                  <a:gd name="connsiteY2" fmla="*/ 0 h 164307"/>
                  <a:gd name="connsiteX3" fmla="*/ 795338 w 795338"/>
                  <a:gd name="connsiteY3" fmla="*/ 66675 h 164307"/>
                  <a:gd name="connsiteX4" fmla="*/ 300038 w 795338"/>
                  <a:gd name="connsiteY4" fmla="*/ 114300 h 164307"/>
                  <a:gd name="connsiteX5" fmla="*/ 140494 w 795338"/>
                  <a:gd name="connsiteY5" fmla="*/ 128588 h 164307"/>
                  <a:gd name="connsiteX6" fmla="*/ 0 w 795338"/>
                  <a:gd name="connsiteY6" fmla="*/ 164307 h 164307"/>
                  <a:gd name="connsiteX0" fmla="*/ 7143 w 802481"/>
                  <a:gd name="connsiteY0" fmla="*/ 164307 h 164307"/>
                  <a:gd name="connsiteX1" fmla="*/ 0 w 802481"/>
                  <a:gd name="connsiteY1" fmla="*/ 121991 h 164307"/>
                  <a:gd name="connsiteX2" fmla="*/ 792956 w 802481"/>
                  <a:gd name="connsiteY2" fmla="*/ 0 h 164307"/>
                  <a:gd name="connsiteX3" fmla="*/ 802481 w 802481"/>
                  <a:gd name="connsiteY3" fmla="*/ 66675 h 164307"/>
                  <a:gd name="connsiteX4" fmla="*/ 307181 w 802481"/>
                  <a:gd name="connsiteY4" fmla="*/ 114300 h 164307"/>
                  <a:gd name="connsiteX5" fmla="*/ 147637 w 802481"/>
                  <a:gd name="connsiteY5" fmla="*/ 128588 h 164307"/>
                  <a:gd name="connsiteX6" fmla="*/ 7143 w 802481"/>
                  <a:gd name="connsiteY6" fmla="*/ 164307 h 164307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792956 w 802481"/>
                  <a:gd name="connsiteY2" fmla="*/ 0 h 136781"/>
                  <a:gd name="connsiteX3" fmla="*/ 802481 w 802481"/>
                  <a:gd name="connsiteY3" fmla="*/ 39149 h 136781"/>
                  <a:gd name="connsiteX4" fmla="*/ 307181 w 802481"/>
                  <a:gd name="connsiteY4" fmla="*/ 86774 h 136781"/>
                  <a:gd name="connsiteX5" fmla="*/ 147637 w 802481"/>
                  <a:gd name="connsiteY5" fmla="*/ 101062 h 136781"/>
                  <a:gd name="connsiteX6" fmla="*/ 7143 w 802481"/>
                  <a:gd name="connsiteY6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19087 w 802481"/>
                  <a:gd name="connsiteY2" fmla="*/ 58437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23849 w 802481"/>
                  <a:gd name="connsiteY2" fmla="*/ 41498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6781 h 136781"/>
                  <a:gd name="connsiteX1" fmla="*/ 0 w 802481"/>
                  <a:gd name="connsiteY1" fmla="*/ 94465 h 136781"/>
                  <a:gd name="connsiteX2" fmla="*/ 323849 w 802481"/>
                  <a:gd name="connsiteY2" fmla="*/ 41498 h 136781"/>
                  <a:gd name="connsiteX3" fmla="*/ 792956 w 802481"/>
                  <a:gd name="connsiteY3" fmla="*/ 0 h 136781"/>
                  <a:gd name="connsiteX4" fmla="*/ 802481 w 802481"/>
                  <a:gd name="connsiteY4" fmla="*/ 39149 h 136781"/>
                  <a:gd name="connsiteX5" fmla="*/ 307181 w 802481"/>
                  <a:gd name="connsiteY5" fmla="*/ 86774 h 136781"/>
                  <a:gd name="connsiteX6" fmla="*/ 147637 w 802481"/>
                  <a:gd name="connsiteY6" fmla="*/ 101062 h 136781"/>
                  <a:gd name="connsiteX7" fmla="*/ 7143 w 802481"/>
                  <a:gd name="connsiteY7" fmla="*/ 136781 h 136781"/>
                  <a:gd name="connsiteX0" fmla="*/ 7143 w 802481"/>
                  <a:gd name="connsiteY0" fmla="*/ 134664 h 134664"/>
                  <a:gd name="connsiteX1" fmla="*/ 0 w 802481"/>
                  <a:gd name="connsiteY1" fmla="*/ 92348 h 134664"/>
                  <a:gd name="connsiteX2" fmla="*/ 323849 w 802481"/>
                  <a:gd name="connsiteY2" fmla="*/ 39381 h 134664"/>
                  <a:gd name="connsiteX3" fmla="*/ 790575 w 802481"/>
                  <a:gd name="connsiteY3" fmla="*/ 0 h 134664"/>
                  <a:gd name="connsiteX4" fmla="*/ 802481 w 802481"/>
                  <a:gd name="connsiteY4" fmla="*/ 37032 h 134664"/>
                  <a:gd name="connsiteX5" fmla="*/ 307181 w 802481"/>
                  <a:gd name="connsiteY5" fmla="*/ 84657 h 134664"/>
                  <a:gd name="connsiteX6" fmla="*/ 147637 w 802481"/>
                  <a:gd name="connsiteY6" fmla="*/ 98945 h 134664"/>
                  <a:gd name="connsiteX7" fmla="*/ 7143 w 802481"/>
                  <a:gd name="connsiteY7" fmla="*/ 134664 h 134664"/>
                  <a:gd name="connsiteX0" fmla="*/ 7143 w 802481"/>
                  <a:gd name="connsiteY0" fmla="*/ 134664 h 134664"/>
                  <a:gd name="connsiteX1" fmla="*/ 0 w 802481"/>
                  <a:gd name="connsiteY1" fmla="*/ 92348 h 134664"/>
                  <a:gd name="connsiteX2" fmla="*/ 323849 w 802481"/>
                  <a:gd name="connsiteY2" fmla="*/ 39381 h 134664"/>
                  <a:gd name="connsiteX3" fmla="*/ 790575 w 802481"/>
                  <a:gd name="connsiteY3" fmla="*/ 0 h 134664"/>
                  <a:gd name="connsiteX4" fmla="*/ 802481 w 802481"/>
                  <a:gd name="connsiteY4" fmla="*/ 37032 h 134664"/>
                  <a:gd name="connsiteX5" fmla="*/ 307181 w 802481"/>
                  <a:gd name="connsiteY5" fmla="*/ 84657 h 134664"/>
                  <a:gd name="connsiteX6" fmla="*/ 147637 w 802481"/>
                  <a:gd name="connsiteY6" fmla="*/ 98945 h 134664"/>
                  <a:gd name="connsiteX7" fmla="*/ 7143 w 802481"/>
                  <a:gd name="connsiteY7" fmla="*/ 134664 h 134664"/>
                  <a:gd name="connsiteX0" fmla="*/ 0 w 816769"/>
                  <a:gd name="connsiteY0" fmla="*/ 141016 h 141016"/>
                  <a:gd name="connsiteX1" fmla="*/ 14288 w 816769"/>
                  <a:gd name="connsiteY1" fmla="*/ 92348 h 141016"/>
                  <a:gd name="connsiteX2" fmla="*/ 338137 w 816769"/>
                  <a:gd name="connsiteY2" fmla="*/ 39381 h 141016"/>
                  <a:gd name="connsiteX3" fmla="*/ 804863 w 816769"/>
                  <a:gd name="connsiteY3" fmla="*/ 0 h 141016"/>
                  <a:gd name="connsiteX4" fmla="*/ 816769 w 816769"/>
                  <a:gd name="connsiteY4" fmla="*/ 37032 h 141016"/>
                  <a:gd name="connsiteX5" fmla="*/ 321469 w 816769"/>
                  <a:gd name="connsiteY5" fmla="*/ 84657 h 141016"/>
                  <a:gd name="connsiteX6" fmla="*/ 161925 w 816769"/>
                  <a:gd name="connsiteY6" fmla="*/ 98945 h 141016"/>
                  <a:gd name="connsiteX7" fmla="*/ 0 w 816769"/>
                  <a:gd name="connsiteY7" fmla="*/ 141016 h 141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6769" h="141016">
                    <a:moveTo>
                      <a:pt x="0" y="141016"/>
                    </a:moveTo>
                    <a:lnTo>
                      <a:pt x="14288" y="92348"/>
                    </a:lnTo>
                    <a:lnTo>
                      <a:pt x="338137" y="39381"/>
                    </a:lnTo>
                    <a:cubicBezTo>
                      <a:pt x="532606" y="17079"/>
                      <a:pt x="648494" y="13833"/>
                      <a:pt x="804863" y="0"/>
                    </a:cubicBezTo>
                    <a:lnTo>
                      <a:pt x="816769" y="37032"/>
                    </a:lnTo>
                    <a:lnTo>
                      <a:pt x="321469" y="84657"/>
                    </a:lnTo>
                    <a:lnTo>
                      <a:pt x="161925" y="98945"/>
                    </a:lnTo>
                    <a:lnTo>
                      <a:pt x="0" y="141016"/>
                    </a:lnTo>
                    <a:close/>
                  </a:path>
                </a:pathLst>
              </a:custGeom>
              <a:solidFill>
                <a:srgbClr val="C7D5B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E591EC53-46EE-4D3C-B151-99E74039F0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61021" y="6621713"/>
                <a:ext cx="8170876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EED2B120-97C0-482A-A909-E6BF354CEF22}"/>
                  </a:ext>
                </a:extLst>
              </p:cNvPr>
              <p:cNvSpPr/>
              <p:nvPr/>
            </p:nvSpPr>
            <p:spPr>
              <a:xfrm>
                <a:off x="9857064" y="4532068"/>
                <a:ext cx="1258349" cy="1376637"/>
              </a:xfrm>
              <a:custGeom>
                <a:avLst/>
                <a:gdLst>
                  <a:gd name="connsiteX0" fmla="*/ 0 w 1258349"/>
                  <a:gd name="connsiteY0" fmla="*/ 1273114 h 1376637"/>
                  <a:gd name="connsiteX1" fmla="*/ 151002 w 1258349"/>
                  <a:gd name="connsiteY1" fmla="*/ 1357004 h 1376637"/>
                  <a:gd name="connsiteX2" fmla="*/ 411061 w 1258349"/>
                  <a:gd name="connsiteY2" fmla="*/ 1365393 h 1376637"/>
                  <a:gd name="connsiteX3" fmla="*/ 612397 w 1258349"/>
                  <a:gd name="connsiteY3" fmla="*/ 1222780 h 1376637"/>
                  <a:gd name="connsiteX4" fmla="*/ 645953 w 1258349"/>
                  <a:gd name="connsiteY4" fmla="*/ 1013055 h 1376637"/>
                  <a:gd name="connsiteX5" fmla="*/ 528507 w 1258349"/>
                  <a:gd name="connsiteY5" fmla="*/ 669106 h 1376637"/>
                  <a:gd name="connsiteX6" fmla="*/ 478173 w 1258349"/>
                  <a:gd name="connsiteY6" fmla="*/ 417437 h 1376637"/>
                  <a:gd name="connsiteX7" fmla="*/ 436228 w 1258349"/>
                  <a:gd name="connsiteY7" fmla="*/ 199323 h 1376637"/>
                  <a:gd name="connsiteX8" fmla="*/ 453006 w 1258349"/>
                  <a:gd name="connsiteY8" fmla="*/ 6376 h 1376637"/>
                  <a:gd name="connsiteX9" fmla="*/ 553674 w 1258349"/>
                  <a:gd name="connsiteY9" fmla="*/ 65099 h 1376637"/>
                  <a:gd name="connsiteX10" fmla="*/ 746620 w 1258349"/>
                  <a:gd name="connsiteY10" fmla="*/ 249657 h 1376637"/>
                  <a:gd name="connsiteX11" fmla="*/ 889233 w 1258349"/>
                  <a:gd name="connsiteY11" fmla="*/ 484549 h 1376637"/>
                  <a:gd name="connsiteX12" fmla="*/ 1065402 w 1258349"/>
                  <a:gd name="connsiteY12" fmla="*/ 711051 h 1376637"/>
                  <a:gd name="connsiteX13" fmla="*/ 1191237 w 1258349"/>
                  <a:gd name="connsiteY13" fmla="*/ 878831 h 1376637"/>
                  <a:gd name="connsiteX14" fmla="*/ 1258349 w 1258349"/>
                  <a:gd name="connsiteY14" fmla="*/ 962721 h 1376637"/>
                  <a:gd name="connsiteX0" fmla="*/ 0 w 1258349"/>
                  <a:gd name="connsiteY0" fmla="*/ 1273114 h 1376637"/>
                  <a:gd name="connsiteX1" fmla="*/ 151002 w 1258349"/>
                  <a:gd name="connsiteY1" fmla="*/ 1357004 h 1376637"/>
                  <a:gd name="connsiteX2" fmla="*/ 411061 w 1258349"/>
                  <a:gd name="connsiteY2" fmla="*/ 1365393 h 1376637"/>
                  <a:gd name="connsiteX3" fmla="*/ 612397 w 1258349"/>
                  <a:gd name="connsiteY3" fmla="*/ 1222780 h 1376637"/>
                  <a:gd name="connsiteX4" fmla="*/ 570452 w 1258349"/>
                  <a:gd name="connsiteY4" fmla="*/ 1046611 h 1376637"/>
                  <a:gd name="connsiteX5" fmla="*/ 528507 w 1258349"/>
                  <a:gd name="connsiteY5" fmla="*/ 669106 h 1376637"/>
                  <a:gd name="connsiteX6" fmla="*/ 478173 w 1258349"/>
                  <a:gd name="connsiteY6" fmla="*/ 417437 h 1376637"/>
                  <a:gd name="connsiteX7" fmla="*/ 436228 w 1258349"/>
                  <a:gd name="connsiteY7" fmla="*/ 199323 h 1376637"/>
                  <a:gd name="connsiteX8" fmla="*/ 453006 w 1258349"/>
                  <a:gd name="connsiteY8" fmla="*/ 6376 h 1376637"/>
                  <a:gd name="connsiteX9" fmla="*/ 553674 w 1258349"/>
                  <a:gd name="connsiteY9" fmla="*/ 65099 h 1376637"/>
                  <a:gd name="connsiteX10" fmla="*/ 746620 w 1258349"/>
                  <a:gd name="connsiteY10" fmla="*/ 249657 h 1376637"/>
                  <a:gd name="connsiteX11" fmla="*/ 889233 w 1258349"/>
                  <a:gd name="connsiteY11" fmla="*/ 484549 h 1376637"/>
                  <a:gd name="connsiteX12" fmla="*/ 1065402 w 1258349"/>
                  <a:gd name="connsiteY12" fmla="*/ 711051 h 1376637"/>
                  <a:gd name="connsiteX13" fmla="*/ 1191237 w 1258349"/>
                  <a:gd name="connsiteY13" fmla="*/ 878831 h 1376637"/>
                  <a:gd name="connsiteX14" fmla="*/ 1258349 w 1258349"/>
                  <a:gd name="connsiteY14" fmla="*/ 962721 h 1376637"/>
                  <a:gd name="connsiteX0" fmla="*/ 0 w 1258349"/>
                  <a:gd name="connsiteY0" fmla="*/ 1273114 h 1376637"/>
                  <a:gd name="connsiteX1" fmla="*/ 151002 w 1258349"/>
                  <a:gd name="connsiteY1" fmla="*/ 1357004 h 1376637"/>
                  <a:gd name="connsiteX2" fmla="*/ 411061 w 1258349"/>
                  <a:gd name="connsiteY2" fmla="*/ 1365393 h 1376637"/>
                  <a:gd name="connsiteX3" fmla="*/ 511729 w 1258349"/>
                  <a:gd name="connsiteY3" fmla="*/ 1222780 h 1376637"/>
                  <a:gd name="connsiteX4" fmla="*/ 570452 w 1258349"/>
                  <a:gd name="connsiteY4" fmla="*/ 1046611 h 1376637"/>
                  <a:gd name="connsiteX5" fmla="*/ 528507 w 1258349"/>
                  <a:gd name="connsiteY5" fmla="*/ 669106 h 1376637"/>
                  <a:gd name="connsiteX6" fmla="*/ 478173 w 1258349"/>
                  <a:gd name="connsiteY6" fmla="*/ 417437 h 1376637"/>
                  <a:gd name="connsiteX7" fmla="*/ 436228 w 1258349"/>
                  <a:gd name="connsiteY7" fmla="*/ 199323 h 1376637"/>
                  <a:gd name="connsiteX8" fmla="*/ 453006 w 1258349"/>
                  <a:gd name="connsiteY8" fmla="*/ 6376 h 1376637"/>
                  <a:gd name="connsiteX9" fmla="*/ 553674 w 1258349"/>
                  <a:gd name="connsiteY9" fmla="*/ 65099 h 1376637"/>
                  <a:gd name="connsiteX10" fmla="*/ 746620 w 1258349"/>
                  <a:gd name="connsiteY10" fmla="*/ 249657 h 1376637"/>
                  <a:gd name="connsiteX11" fmla="*/ 889233 w 1258349"/>
                  <a:gd name="connsiteY11" fmla="*/ 484549 h 1376637"/>
                  <a:gd name="connsiteX12" fmla="*/ 1065402 w 1258349"/>
                  <a:gd name="connsiteY12" fmla="*/ 711051 h 1376637"/>
                  <a:gd name="connsiteX13" fmla="*/ 1191237 w 1258349"/>
                  <a:gd name="connsiteY13" fmla="*/ 878831 h 1376637"/>
                  <a:gd name="connsiteX14" fmla="*/ 1258349 w 1258349"/>
                  <a:gd name="connsiteY14" fmla="*/ 962721 h 1376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58349" h="1376637">
                    <a:moveTo>
                      <a:pt x="0" y="1273114"/>
                    </a:moveTo>
                    <a:cubicBezTo>
                      <a:pt x="41246" y="1307369"/>
                      <a:pt x="82492" y="1341624"/>
                      <a:pt x="151002" y="1357004"/>
                    </a:cubicBezTo>
                    <a:cubicBezTo>
                      <a:pt x="219512" y="1372384"/>
                      <a:pt x="350940" y="1387764"/>
                      <a:pt x="411061" y="1365393"/>
                    </a:cubicBezTo>
                    <a:cubicBezTo>
                      <a:pt x="471182" y="1343022"/>
                      <a:pt x="485164" y="1275910"/>
                      <a:pt x="511729" y="1222780"/>
                    </a:cubicBezTo>
                    <a:cubicBezTo>
                      <a:pt x="538294" y="1169650"/>
                      <a:pt x="567656" y="1138890"/>
                      <a:pt x="570452" y="1046611"/>
                    </a:cubicBezTo>
                    <a:cubicBezTo>
                      <a:pt x="573248" y="954332"/>
                      <a:pt x="543887" y="773968"/>
                      <a:pt x="528507" y="669106"/>
                    </a:cubicBezTo>
                    <a:cubicBezTo>
                      <a:pt x="513127" y="564244"/>
                      <a:pt x="493553" y="495734"/>
                      <a:pt x="478173" y="417437"/>
                    </a:cubicBezTo>
                    <a:cubicBezTo>
                      <a:pt x="462793" y="339140"/>
                      <a:pt x="440422" y="267833"/>
                      <a:pt x="436228" y="199323"/>
                    </a:cubicBezTo>
                    <a:cubicBezTo>
                      <a:pt x="432034" y="130813"/>
                      <a:pt x="433432" y="28747"/>
                      <a:pt x="453006" y="6376"/>
                    </a:cubicBezTo>
                    <a:cubicBezTo>
                      <a:pt x="472580" y="-15995"/>
                      <a:pt x="504738" y="24552"/>
                      <a:pt x="553674" y="65099"/>
                    </a:cubicBezTo>
                    <a:cubicBezTo>
                      <a:pt x="602610" y="105646"/>
                      <a:pt x="690694" y="179749"/>
                      <a:pt x="746620" y="249657"/>
                    </a:cubicBezTo>
                    <a:cubicBezTo>
                      <a:pt x="802546" y="319565"/>
                      <a:pt x="836103" y="407650"/>
                      <a:pt x="889233" y="484549"/>
                    </a:cubicBezTo>
                    <a:cubicBezTo>
                      <a:pt x="942363" y="561448"/>
                      <a:pt x="1015068" y="645337"/>
                      <a:pt x="1065402" y="711051"/>
                    </a:cubicBezTo>
                    <a:cubicBezTo>
                      <a:pt x="1115736" y="776765"/>
                      <a:pt x="1159079" y="836886"/>
                      <a:pt x="1191237" y="878831"/>
                    </a:cubicBezTo>
                    <a:cubicBezTo>
                      <a:pt x="1223395" y="920776"/>
                      <a:pt x="1240872" y="941748"/>
                      <a:pt x="1258349" y="962721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2DDEC209-1B2B-47CA-BC25-1CB81D40875F}"/>
                  </a:ext>
                </a:extLst>
              </p:cNvPr>
              <p:cNvSpPr/>
              <p:nvPr/>
            </p:nvSpPr>
            <p:spPr>
              <a:xfrm>
                <a:off x="9270969" y="3205626"/>
                <a:ext cx="2188392" cy="1659989"/>
              </a:xfrm>
              <a:custGeom>
                <a:avLst/>
                <a:gdLst>
                  <a:gd name="connsiteX0" fmla="*/ 300870 w 2188392"/>
                  <a:gd name="connsiteY0" fmla="*/ 1467042 h 1659989"/>
                  <a:gd name="connsiteX1" fmla="*/ 200202 w 2188392"/>
                  <a:gd name="connsiteY1" fmla="*/ 1165038 h 1659989"/>
                  <a:gd name="connsiteX2" fmla="*/ 91145 w 2188392"/>
                  <a:gd name="connsiteY2" fmla="*/ 871424 h 1659989"/>
                  <a:gd name="connsiteX3" fmla="*/ 7255 w 2188392"/>
                  <a:gd name="connsiteY3" fmla="*/ 493919 h 1659989"/>
                  <a:gd name="connsiteX4" fmla="*/ 7255 w 2188392"/>
                  <a:gd name="connsiteY4" fmla="*/ 317750 h 1659989"/>
                  <a:gd name="connsiteX5" fmla="*/ 32422 w 2188392"/>
                  <a:gd name="connsiteY5" fmla="*/ 149970 h 1659989"/>
                  <a:gd name="connsiteX6" fmla="*/ 91145 w 2188392"/>
                  <a:gd name="connsiteY6" fmla="*/ 15746 h 1659989"/>
                  <a:gd name="connsiteX7" fmla="*/ 200202 w 2188392"/>
                  <a:gd name="connsiteY7" fmla="*/ 15746 h 1659989"/>
                  <a:gd name="connsiteX8" fmla="*/ 477038 w 2188392"/>
                  <a:gd name="connsiteY8" fmla="*/ 133192 h 1659989"/>
                  <a:gd name="connsiteX9" fmla="*/ 644818 w 2188392"/>
                  <a:gd name="connsiteY9" fmla="*/ 275805 h 1659989"/>
                  <a:gd name="connsiteX10" fmla="*/ 963600 w 2188392"/>
                  <a:gd name="connsiteY10" fmla="*/ 485530 h 1659989"/>
                  <a:gd name="connsiteX11" fmla="*/ 1299159 w 2188392"/>
                  <a:gd name="connsiteY11" fmla="*/ 804312 h 1659989"/>
                  <a:gd name="connsiteX12" fmla="*/ 1584385 w 2188392"/>
                  <a:gd name="connsiteY12" fmla="*/ 1039203 h 1659989"/>
                  <a:gd name="connsiteX13" fmla="*/ 1836055 w 2188392"/>
                  <a:gd name="connsiteY13" fmla="*/ 1341207 h 1659989"/>
                  <a:gd name="connsiteX14" fmla="*/ 1995446 w 2188392"/>
                  <a:gd name="connsiteY14" fmla="*/ 1475431 h 1659989"/>
                  <a:gd name="connsiteX15" fmla="*/ 2188392 w 2188392"/>
                  <a:gd name="connsiteY15" fmla="*/ 1659989 h 1659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88392" h="1659989">
                    <a:moveTo>
                      <a:pt x="300870" y="1467042"/>
                    </a:moveTo>
                    <a:cubicBezTo>
                      <a:pt x="268013" y="1365675"/>
                      <a:pt x="235156" y="1264308"/>
                      <a:pt x="200202" y="1165038"/>
                    </a:cubicBezTo>
                    <a:cubicBezTo>
                      <a:pt x="165248" y="1065768"/>
                      <a:pt x="123303" y="983277"/>
                      <a:pt x="91145" y="871424"/>
                    </a:cubicBezTo>
                    <a:cubicBezTo>
                      <a:pt x="58987" y="759571"/>
                      <a:pt x="21237" y="586198"/>
                      <a:pt x="7255" y="493919"/>
                    </a:cubicBezTo>
                    <a:cubicBezTo>
                      <a:pt x="-6727" y="401640"/>
                      <a:pt x="3060" y="375075"/>
                      <a:pt x="7255" y="317750"/>
                    </a:cubicBezTo>
                    <a:cubicBezTo>
                      <a:pt x="11449" y="260425"/>
                      <a:pt x="18440" y="200304"/>
                      <a:pt x="32422" y="149970"/>
                    </a:cubicBezTo>
                    <a:cubicBezTo>
                      <a:pt x="46404" y="99636"/>
                      <a:pt x="63182" y="38117"/>
                      <a:pt x="91145" y="15746"/>
                    </a:cubicBezTo>
                    <a:cubicBezTo>
                      <a:pt x="119108" y="-6625"/>
                      <a:pt x="135887" y="-3828"/>
                      <a:pt x="200202" y="15746"/>
                    </a:cubicBezTo>
                    <a:cubicBezTo>
                      <a:pt x="264517" y="35320"/>
                      <a:pt x="402935" y="89849"/>
                      <a:pt x="477038" y="133192"/>
                    </a:cubicBezTo>
                    <a:cubicBezTo>
                      <a:pt x="551141" y="176535"/>
                      <a:pt x="563724" y="217082"/>
                      <a:pt x="644818" y="275805"/>
                    </a:cubicBezTo>
                    <a:cubicBezTo>
                      <a:pt x="725912" y="334528"/>
                      <a:pt x="854543" y="397445"/>
                      <a:pt x="963600" y="485530"/>
                    </a:cubicBezTo>
                    <a:cubicBezTo>
                      <a:pt x="1072657" y="573615"/>
                      <a:pt x="1195695" y="712033"/>
                      <a:pt x="1299159" y="804312"/>
                    </a:cubicBezTo>
                    <a:cubicBezTo>
                      <a:pt x="1402623" y="896591"/>
                      <a:pt x="1494902" y="949721"/>
                      <a:pt x="1584385" y="1039203"/>
                    </a:cubicBezTo>
                    <a:cubicBezTo>
                      <a:pt x="1673868" y="1128685"/>
                      <a:pt x="1767545" y="1268502"/>
                      <a:pt x="1836055" y="1341207"/>
                    </a:cubicBezTo>
                    <a:cubicBezTo>
                      <a:pt x="1904565" y="1413912"/>
                      <a:pt x="1936723" y="1422301"/>
                      <a:pt x="1995446" y="1475431"/>
                    </a:cubicBezTo>
                    <a:cubicBezTo>
                      <a:pt x="2054169" y="1528561"/>
                      <a:pt x="2121280" y="1594275"/>
                      <a:pt x="2188392" y="1659989"/>
                    </a:cubicBezTo>
                  </a:path>
                </a:pathLst>
              </a:cu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F3F1E3A6-D8F2-4339-9A7D-0E616717386E}"/>
                  </a:ext>
                </a:extLst>
              </p:cNvPr>
              <p:cNvSpPr/>
              <p:nvPr/>
            </p:nvSpPr>
            <p:spPr>
              <a:xfrm>
                <a:off x="5813425" y="5311775"/>
                <a:ext cx="4029075" cy="1308100"/>
              </a:xfrm>
              <a:custGeom>
                <a:avLst/>
                <a:gdLst>
                  <a:gd name="connsiteX0" fmla="*/ 4025900 w 4029075"/>
                  <a:gd name="connsiteY0" fmla="*/ 244475 h 1308100"/>
                  <a:gd name="connsiteX1" fmla="*/ 4010025 w 4029075"/>
                  <a:gd name="connsiteY1" fmla="*/ 1304925 h 1308100"/>
                  <a:gd name="connsiteX2" fmla="*/ 53975 w 4029075"/>
                  <a:gd name="connsiteY2" fmla="*/ 1308100 h 1308100"/>
                  <a:gd name="connsiteX3" fmla="*/ 0 w 4029075"/>
                  <a:gd name="connsiteY3" fmla="*/ 1196975 h 1308100"/>
                  <a:gd name="connsiteX4" fmla="*/ 352425 w 4029075"/>
                  <a:gd name="connsiteY4" fmla="*/ 771525 h 1308100"/>
                  <a:gd name="connsiteX5" fmla="*/ 1158875 w 4029075"/>
                  <a:gd name="connsiteY5" fmla="*/ 666750 h 1308100"/>
                  <a:gd name="connsiteX6" fmla="*/ 2101850 w 4029075"/>
                  <a:gd name="connsiteY6" fmla="*/ 542925 h 1308100"/>
                  <a:gd name="connsiteX7" fmla="*/ 2981325 w 4029075"/>
                  <a:gd name="connsiteY7" fmla="*/ 206375 h 1308100"/>
                  <a:gd name="connsiteX8" fmla="*/ 3476625 w 4029075"/>
                  <a:gd name="connsiteY8" fmla="*/ 0 h 1308100"/>
                  <a:gd name="connsiteX9" fmla="*/ 3810000 w 4029075"/>
                  <a:gd name="connsiteY9" fmla="*/ 168275 h 1308100"/>
                  <a:gd name="connsiteX10" fmla="*/ 4029075 w 4029075"/>
                  <a:gd name="connsiteY10" fmla="*/ 327025 h 1308100"/>
                  <a:gd name="connsiteX11" fmla="*/ 4025900 w 4029075"/>
                  <a:gd name="connsiteY11" fmla="*/ 495300 h 1308100"/>
                  <a:gd name="connsiteX12" fmla="*/ 4006850 w 4029075"/>
                  <a:gd name="connsiteY12" fmla="*/ 1301750 h 130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29075" h="1308100">
                    <a:moveTo>
                      <a:pt x="4025900" y="244475"/>
                    </a:moveTo>
                    <a:lnTo>
                      <a:pt x="4010025" y="1304925"/>
                    </a:lnTo>
                    <a:lnTo>
                      <a:pt x="53975" y="1308100"/>
                    </a:lnTo>
                    <a:lnTo>
                      <a:pt x="0" y="1196975"/>
                    </a:lnTo>
                    <a:lnTo>
                      <a:pt x="352425" y="771525"/>
                    </a:lnTo>
                    <a:lnTo>
                      <a:pt x="1158875" y="666750"/>
                    </a:lnTo>
                    <a:lnTo>
                      <a:pt x="2101850" y="542925"/>
                    </a:lnTo>
                    <a:lnTo>
                      <a:pt x="2981325" y="206375"/>
                    </a:lnTo>
                    <a:lnTo>
                      <a:pt x="3476625" y="0"/>
                    </a:lnTo>
                    <a:lnTo>
                      <a:pt x="3810000" y="168275"/>
                    </a:lnTo>
                    <a:lnTo>
                      <a:pt x="4029075" y="327025"/>
                    </a:lnTo>
                    <a:cubicBezTo>
                      <a:pt x="4028017" y="383117"/>
                      <a:pt x="4026958" y="439208"/>
                      <a:pt x="4025900" y="495300"/>
                    </a:cubicBezTo>
                    <a:lnTo>
                      <a:pt x="4006850" y="1301750"/>
                    </a:lnTo>
                  </a:path>
                </a:pathLst>
              </a:custGeom>
              <a:solidFill>
                <a:srgbClr val="FE8655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B4A7289-AE66-401C-A62F-AAF874ACC544}"/>
                  </a:ext>
                </a:extLst>
              </p:cNvPr>
              <p:cNvSpPr/>
              <p:nvPr/>
            </p:nvSpPr>
            <p:spPr>
              <a:xfrm>
                <a:off x="5584629" y="4595388"/>
                <a:ext cx="4032253" cy="1152566"/>
              </a:xfrm>
              <a:custGeom>
                <a:avLst/>
                <a:gdLst>
                  <a:gd name="connsiteX0" fmla="*/ 16071 w 4032253"/>
                  <a:gd name="connsiteY0" fmla="*/ 922762 h 1152566"/>
                  <a:gd name="connsiteX1" fmla="*/ 9721 w 4032253"/>
                  <a:gd name="connsiteY1" fmla="*/ 1005312 h 1152566"/>
                  <a:gd name="connsiteX2" fmla="*/ 196 w 4032253"/>
                  <a:gd name="connsiteY2" fmla="*/ 1097387 h 1152566"/>
                  <a:gd name="connsiteX3" fmla="*/ 19246 w 4032253"/>
                  <a:gd name="connsiteY3" fmla="*/ 1151362 h 1152566"/>
                  <a:gd name="connsiteX4" fmla="*/ 143071 w 4032253"/>
                  <a:gd name="connsiteY4" fmla="*/ 1046587 h 1152566"/>
                  <a:gd name="connsiteX5" fmla="*/ 238321 w 4032253"/>
                  <a:gd name="connsiteY5" fmla="*/ 989437 h 1152566"/>
                  <a:gd name="connsiteX6" fmla="*/ 295471 w 4032253"/>
                  <a:gd name="connsiteY6" fmla="*/ 948162 h 1152566"/>
                  <a:gd name="connsiteX7" fmla="*/ 362146 w 4032253"/>
                  <a:gd name="connsiteY7" fmla="*/ 948162 h 1152566"/>
                  <a:gd name="connsiteX8" fmla="*/ 460571 w 4032253"/>
                  <a:gd name="connsiteY8" fmla="*/ 970387 h 1152566"/>
                  <a:gd name="connsiteX9" fmla="*/ 543121 w 4032253"/>
                  <a:gd name="connsiteY9" fmla="*/ 983087 h 1152566"/>
                  <a:gd name="connsiteX10" fmla="*/ 689171 w 4032253"/>
                  <a:gd name="connsiteY10" fmla="*/ 986262 h 1152566"/>
                  <a:gd name="connsiteX11" fmla="*/ 851096 w 4032253"/>
                  <a:gd name="connsiteY11" fmla="*/ 922762 h 1152566"/>
                  <a:gd name="connsiteX12" fmla="*/ 1009846 w 4032253"/>
                  <a:gd name="connsiteY12" fmla="*/ 843387 h 1152566"/>
                  <a:gd name="connsiteX13" fmla="*/ 1111446 w 4032253"/>
                  <a:gd name="connsiteY13" fmla="*/ 767187 h 1152566"/>
                  <a:gd name="connsiteX14" fmla="*/ 1213046 w 4032253"/>
                  <a:gd name="connsiteY14" fmla="*/ 687812 h 1152566"/>
                  <a:gd name="connsiteX15" fmla="*/ 1317821 w 4032253"/>
                  <a:gd name="connsiteY15" fmla="*/ 662412 h 1152566"/>
                  <a:gd name="connsiteX16" fmla="*/ 1390846 w 4032253"/>
                  <a:gd name="connsiteY16" fmla="*/ 668762 h 1152566"/>
                  <a:gd name="connsiteX17" fmla="*/ 1511496 w 4032253"/>
                  <a:gd name="connsiteY17" fmla="*/ 754487 h 1152566"/>
                  <a:gd name="connsiteX18" fmla="*/ 1717871 w 4032253"/>
                  <a:gd name="connsiteY18" fmla="*/ 792587 h 1152566"/>
                  <a:gd name="connsiteX19" fmla="*/ 1819471 w 4032253"/>
                  <a:gd name="connsiteY19" fmla="*/ 802112 h 1152566"/>
                  <a:gd name="connsiteX20" fmla="*/ 1911546 w 4032253"/>
                  <a:gd name="connsiteY20" fmla="*/ 783062 h 1152566"/>
                  <a:gd name="connsiteX21" fmla="*/ 2095696 w 4032253"/>
                  <a:gd name="connsiteY21" fmla="*/ 697337 h 1152566"/>
                  <a:gd name="connsiteX22" fmla="*/ 2257621 w 4032253"/>
                  <a:gd name="connsiteY22" fmla="*/ 611612 h 1152566"/>
                  <a:gd name="connsiteX23" fmla="*/ 2394146 w 4032253"/>
                  <a:gd name="connsiteY23" fmla="*/ 525887 h 1152566"/>
                  <a:gd name="connsiteX24" fmla="*/ 2546546 w 4032253"/>
                  <a:gd name="connsiteY24" fmla="*/ 427462 h 1152566"/>
                  <a:gd name="connsiteX25" fmla="*/ 2622746 w 4032253"/>
                  <a:gd name="connsiteY25" fmla="*/ 344912 h 1152566"/>
                  <a:gd name="connsiteX26" fmla="*/ 2733871 w 4032253"/>
                  <a:gd name="connsiteY26" fmla="*/ 281412 h 1152566"/>
                  <a:gd name="connsiteX27" fmla="*/ 2775146 w 4032253"/>
                  <a:gd name="connsiteY27" fmla="*/ 306812 h 1152566"/>
                  <a:gd name="connsiteX28" fmla="*/ 2784671 w 4032253"/>
                  <a:gd name="connsiteY28" fmla="*/ 392537 h 1152566"/>
                  <a:gd name="connsiteX29" fmla="*/ 2810071 w 4032253"/>
                  <a:gd name="connsiteY29" fmla="*/ 459212 h 1152566"/>
                  <a:gd name="connsiteX30" fmla="*/ 2886271 w 4032253"/>
                  <a:gd name="connsiteY30" fmla="*/ 475087 h 1152566"/>
                  <a:gd name="connsiteX31" fmla="*/ 2975171 w 4032253"/>
                  <a:gd name="connsiteY31" fmla="*/ 379837 h 1152566"/>
                  <a:gd name="connsiteX32" fmla="*/ 3019621 w 4032253"/>
                  <a:gd name="connsiteY32" fmla="*/ 309987 h 1152566"/>
                  <a:gd name="connsiteX33" fmla="*/ 3064071 w 4032253"/>
                  <a:gd name="connsiteY33" fmla="*/ 262362 h 1152566"/>
                  <a:gd name="connsiteX34" fmla="*/ 3095821 w 4032253"/>
                  <a:gd name="connsiteY34" fmla="*/ 259187 h 1152566"/>
                  <a:gd name="connsiteX35" fmla="*/ 3133921 w 4032253"/>
                  <a:gd name="connsiteY35" fmla="*/ 284587 h 1152566"/>
                  <a:gd name="connsiteX36" fmla="*/ 3200596 w 4032253"/>
                  <a:gd name="connsiteY36" fmla="*/ 300462 h 1152566"/>
                  <a:gd name="connsiteX37" fmla="*/ 3267271 w 4032253"/>
                  <a:gd name="connsiteY37" fmla="*/ 224262 h 1152566"/>
                  <a:gd name="connsiteX38" fmla="*/ 3346646 w 4032253"/>
                  <a:gd name="connsiteY38" fmla="*/ 160762 h 1152566"/>
                  <a:gd name="connsiteX39" fmla="*/ 3381571 w 4032253"/>
                  <a:gd name="connsiteY39" fmla="*/ 100437 h 1152566"/>
                  <a:gd name="connsiteX40" fmla="*/ 3406971 w 4032253"/>
                  <a:gd name="connsiteY40" fmla="*/ 87737 h 1152566"/>
                  <a:gd name="connsiteX41" fmla="*/ 3457771 w 4032253"/>
                  <a:gd name="connsiteY41" fmla="*/ 68687 h 1152566"/>
                  <a:gd name="connsiteX42" fmla="*/ 3527621 w 4032253"/>
                  <a:gd name="connsiteY42" fmla="*/ 68687 h 1152566"/>
                  <a:gd name="connsiteX43" fmla="*/ 3565721 w 4032253"/>
                  <a:gd name="connsiteY43" fmla="*/ 103612 h 1152566"/>
                  <a:gd name="connsiteX44" fmla="*/ 3676846 w 4032253"/>
                  <a:gd name="connsiteY44" fmla="*/ 151237 h 1152566"/>
                  <a:gd name="connsiteX45" fmla="*/ 3762571 w 4032253"/>
                  <a:gd name="connsiteY45" fmla="*/ 240137 h 1152566"/>
                  <a:gd name="connsiteX46" fmla="*/ 3807021 w 4032253"/>
                  <a:gd name="connsiteY46" fmla="*/ 297287 h 1152566"/>
                  <a:gd name="connsiteX47" fmla="*/ 3876871 w 4032253"/>
                  <a:gd name="connsiteY47" fmla="*/ 325862 h 1152566"/>
                  <a:gd name="connsiteX48" fmla="*/ 3981646 w 4032253"/>
                  <a:gd name="connsiteY48" fmla="*/ 316337 h 1152566"/>
                  <a:gd name="connsiteX49" fmla="*/ 4029271 w 4032253"/>
                  <a:gd name="connsiteY49" fmla="*/ 240137 h 1152566"/>
                  <a:gd name="connsiteX50" fmla="*/ 4026096 w 4032253"/>
                  <a:gd name="connsiteY50" fmla="*/ 189337 h 1152566"/>
                  <a:gd name="connsiteX51" fmla="*/ 4016571 w 4032253"/>
                  <a:gd name="connsiteY51" fmla="*/ 132187 h 1152566"/>
                  <a:gd name="connsiteX52" fmla="*/ 3994346 w 4032253"/>
                  <a:gd name="connsiteY52" fmla="*/ 90912 h 1152566"/>
                  <a:gd name="connsiteX53" fmla="*/ 3987996 w 4032253"/>
                  <a:gd name="connsiteY53" fmla="*/ 68687 h 1152566"/>
                  <a:gd name="connsiteX54" fmla="*/ 3918146 w 4032253"/>
                  <a:gd name="connsiteY54" fmla="*/ 106787 h 1152566"/>
                  <a:gd name="connsiteX55" fmla="*/ 3749871 w 4032253"/>
                  <a:gd name="connsiteY55" fmla="*/ 75037 h 1152566"/>
                  <a:gd name="connsiteX56" fmla="*/ 3673671 w 4032253"/>
                  <a:gd name="connsiteY56" fmla="*/ 71862 h 1152566"/>
                  <a:gd name="connsiteX57" fmla="*/ 3502221 w 4032253"/>
                  <a:gd name="connsiteY57" fmla="*/ 21062 h 1152566"/>
                  <a:gd name="connsiteX58" fmla="*/ 3403796 w 4032253"/>
                  <a:gd name="connsiteY58" fmla="*/ 8362 h 1152566"/>
                  <a:gd name="connsiteX59" fmla="*/ 3251396 w 4032253"/>
                  <a:gd name="connsiteY59" fmla="*/ 144887 h 1152566"/>
                  <a:gd name="connsiteX60" fmla="*/ 2991046 w 4032253"/>
                  <a:gd name="connsiteY60" fmla="*/ 176637 h 1152566"/>
                  <a:gd name="connsiteX61" fmla="*/ 2876746 w 4032253"/>
                  <a:gd name="connsiteY61" fmla="*/ 332212 h 1152566"/>
                  <a:gd name="connsiteX62" fmla="*/ 2771971 w 4032253"/>
                  <a:gd name="connsiteY62" fmla="*/ 176637 h 1152566"/>
                  <a:gd name="connsiteX63" fmla="*/ 2511621 w 4032253"/>
                  <a:gd name="connsiteY63" fmla="*/ 303637 h 1152566"/>
                  <a:gd name="connsiteX64" fmla="*/ 2089346 w 4032253"/>
                  <a:gd name="connsiteY64" fmla="*/ 544937 h 1152566"/>
                  <a:gd name="connsiteX65" fmla="*/ 1616271 w 4032253"/>
                  <a:gd name="connsiteY65" fmla="*/ 602087 h 1152566"/>
                  <a:gd name="connsiteX66" fmla="*/ 1279721 w 4032253"/>
                  <a:gd name="connsiteY66" fmla="*/ 538587 h 1152566"/>
                  <a:gd name="connsiteX67" fmla="*/ 803471 w 4032253"/>
                  <a:gd name="connsiteY67" fmla="*/ 783062 h 1152566"/>
                  <a:gd name="connsiteX68" fmla="*/ 438346 w 4032253"/>
                  <a:gd name="connsiteY68" fmla="*/ 868787 h 1152566"/>
                  <a:gd name="connsiteX69" fmla="*/ 219271 w 4032253"/>
                  <a:gd name="connsiteY69" fmla="*/ 846562 h 1152566"/>
                  <a:gd name="connsiteX70" fmla="*/ 127196 w 4032253"/>
                  <a:gd name="connsiteY70" fmla="*/ 856087 h 1152566"/>
                  <a:gd name="connsiteX71" fmla="*/ 16071 w 4032253"/>
                  <a:gd name="connsiteY71" fmla="*/ 922762 h 1152566"/>
                  <a:gd name="connsiteX0" fmla="*/ 16071 w 4032253"/>
                  <a:gd name="connsiteY0" fmla="*/ 922762 h 1152566"/>
                  <a:gd name="connsiteX1" fmla="*/ 9721 w 4032253"/>
                  <a:gd name="connsiteY1" fmla="*/ 1005312 h 1152566"/>
                  <a:gd name="connsiteX2" fmla="*/ 196 w 4032253"/>
                  <a:gd name="connsiteY2" fmla="*/ 1097387 h 1152566"/>
                  <a:gd name="connsiteX3" fmla="*/ 19246 w 4032253"/>
                  <a:gd name="connsiteY3" fmla="*/ 1151362 h 1152566"/>
                  <a:gd name="connsiteX4" fmla="*/ 143071 w 4032253"/>
                  <a:gd name="connsiteY4" fmla="*/ 1046587 h 1152566"/>
                  <a:gd name="connsiteX5" fmla="*/ 238321 w 4032253"/>
                  <a:gd name="connsiteY5" fmla="*/ 989437 h 1152566"/>
                  <a:gd name="connsiteX6" fmla="*/ 295471 w 4032253"/>
                  <a:gd name="connsiteY6" fmla="*/ 948162 h 1152566"/>
                  <a:gd name="connsiteX7" fmla="*/ 362146 w 4032253"/>
                  <a:gd name="connsiteY7" fmla="*/ 948162 h 1152566"/>
                  <a:gd name="connsiteX8" fmla="*/ 460571 w 4032253"/>
                  <a:gd name="connsiteY8" fmla="*/ 970387 h 1152566"/>
                  <a:gd name="connsiteX9" fmla="*/ 543121 w 4032253"/>
                  <a:gd name="connsiteY9" fmla="*/ 983087 h 1152566"/>
                  <a:gd name="connsiteX10" fmla="*/ 689171 w 4032253"/>
                  <a:gd name="connsiteY10" fmla="*/ 986262 h 1152566"/>
                  <a:gd name="connsiteX11" fmla="*/ 851096 w 4032253"/>
                  <a:gd name="connsiteY11" fmla="*/ 922762 h 1152566"/>
                  <a:gd name="connsiteX12" fmla="*/ 1009846 w 4032253"/>
                  <a:gd name="connsiteY12" fmla="*/ 843387 h 1152566"/>
                  <a:gd name="connsiteX13" fmla="*/ 1111446 w 4032253"/>
                  <a:gd name="connsiteY13" fmla="*/ 767187 h 1152566"/>
                  <a:gd name="connsiteX14" fmla="*/ 1213046 w 4032253"/>
                  <a:gd name="connsiteY14" fmla="*/ 687812 h 1152566"/>
                  <a:gd name="connsiteX15" fmla="*/ 1317821 w 4032253"/>
                  <a:gd name="connsiteY15" fmla="*/ 662412 h 1152566"/>
                  <a:gd name="connsiteX16" fmla="*/ 1390846 w 4032253"/>
                  <a:gd name="connsiteY16" fmla="*/ 668762 h 1152566"/>
                  <a:gd name="connsiteX17" fmla="*/ 1511496 w 4032253"/>
                  <a:gd name="connsiteY17" fmla="*/ 754487 h 1152566"/>
                  <a:gd name="connsiteX18" fmla="*/ 1717871 w 4032253"/>
                  <a:gd name="connsiteY18" fmla="*/ 792587 h 1152566"/>
                  <a:gd name="connsiteX19" fmla="*/ 1819471 w 4032253"/>
                  <a:gd name="connsiteY19" fmla="*/ 802112 h 1152566"/>
                  <a:gd name="connsiteX20" fmla="*/ 1911546 w 4032253"/>
                  <a:gd name="connsiteY20" fmla="*/ 783062 h 1152566"/>
                  <a:gd name="connsiteX21" fmla="*/ 2095696 w 4032253"/>
                  <a:gd name="connsiteY21" fmla="*/ 697337 h 1152566"/>
                  <a:gd name="connsiteX22" fmla="*/ 2257621 w 4032253"/>
                  <a:gd name="connsiteY22" fmla="*/ 611612 h 1152566"/>
                  <a:gd name="connsiteX23" fmla="*/ 2394146 w 4032253"/>
                  <a:gd name="connsiteY23" fmla="*/ 525887 h 1152566"/>
                  <a:gd name="connsiteX24" fmla="*/ 2546546 w 4032253"/>
                  <a:gd name="connsiteY24" fmla="*/ 427462 h 1152566"/>
                  <a:gd name="connsiteX25" fmla="*/ 2622746 w 4032253"/>
                  <a:gd name="connsiteY25" fmla="*/ 344912 h 1152566"/>
                  <a:gd name="connsiteX26" fmla="*/ 2733871 w 4032253"/>
                  <a:gd name="connsiteY26" fmla="*/ 281412 h 1152566"/>
                  <a:gd name="connsiteX27" fmla="*/ 2775146 w 4032253"/>
                  <a:gd name="connsiteY27" fmla="*/ 306812 h 1152566"/>
                  <a:gd name="connsiteX28" fmla="*/ 2784671 w 4032253"/>
                  <a:gd name="connsiteY28" fmla="*/ 392537 h 1152566"/>
                  <a:gd name="connsiteX29" fmla="*/ 2810071 w 4032253"/>
                  <a:gd name="connsiteY29" fmla="*/ 459212 h 1152566"/>
                  <a:gd name="connsiteX30" fmla="*/ 2886271 w 4032253"/>
                  <a:gd name="connsiteY30" fmla="*/ 475087 h 1152566"/>
                  <a:gd name="connsiteX31" fmla="*/ 2975171 w 4032253"/>
                  <a:gd name="connsiteY31" fmla="*/ 379837 h 1152566"/>
                  <a:gd name="connsiteX32" fmla="*/ 3019621 w 4032253"/>
                  <a:gd name="connsiteY32" fmla="*/ 309987 h 1152566"/>
                  <a:gd name="connsiteX33" fmla="*/ 3064071 w 4032253"/>
                  <a:gd name="connsiteY33" fmla="*/ 262362 h 1152566"/>
                  <a:gd name="connsiteX34" fmla="*/ 3095821 w 4032253"/>
                  <a:gd name="connsiteY34" fmla="*/ 259187 h 1152566"/>
                  <a:gd name="connsiteX35" fmla="*/ 3133921 w 4032253"/>
                  <a:gd name="connsiteY35" fmla="*/ 284587 h 1152566"/>
                  <a:gd name="connsiteX36" fmla="*/ 3200596 w 4032253"/>
                  <a:gd name="connsiteY36" fmla="*/ 300462 h 1152566"/>
                  <a:gd name="connsiteX37" fmla="*/ 3267271 w 4032253"/>
                  <a:gd name="connsiteY37" fmla="*/ 224262 h 1152566"/>
                  <a:gd name="connsiteX38" fmla="*/ 3346646 w 4032253"/>
                  <a:gd name="connsiteY38" fmla="*/ 160762 h 1152566"/>
                  <a:gd name="connsiteX39" fmla="*/ 3381571 w 4032253"/>
                  <a:gd name="connsiteY39" fmla="*/ 100437 h 1152566"/>
                  <a:gd name="connsiteX40" fmla="*/ 3406971 w 4032253"/>
                  <a:gd name="connsiteY40" fmla="*/ 87737 h 1152566"/>
                  <a:gd name="connsiteX41" fmla="*/ 3457771 w 4032253"/>
                  <a:gd name="connsiteY41" fmla="*/ 68687 h 1152566"/>
                  <a:gd name="connsiteX42" fmla="*/ 3527621 w 4032253"/>
                  <a:gd name="connsiteY42" fmla="*/ 68687 h 1152566"/>
                  <a:gd name="connsiteX43" fmla="*/ 3591915 w 4032253"/>
                  <a:gd name="connsiteY43" fmla="*/ 77418 h 1152566"/>
                  <a:gd name="connsiteX44" fmla="*/ 3676846 w 4032253"/>
                  <a:gd name="connsiteY44" fmla="*/ 151237 h 1152566"/>
                  <a:gd name="connsiteX45" fmla="*/ 3762571 w 4032253"/>
                  <a:gd name="connsiteY45" fmla="*/ 240137 h 1152566"/>
                  <a:gd name="connsiteX46" fmla="*/ 3807021 w 4032253"/>
                  <a:gd name="connsiteY46" fmla="*/ 297287 h 1152566"/>
                  <a:gd name="connsiteX47" fmla="*/ 3876871 w 4032253"/>
                  <a:gd name="connsiteY47" fmla="*/ 325862 h 1152566"/>
                  <a:gd name="connsiteX48" fmla="*/ 3981646 w 4032253"/>
                  <a:gd name="connsiteY48" fmla="*/ 316337 h 1152566"/>
                  <a:gd name="connsiteX49" fmla="*/ 4029271 w 4032253"/>
                  <a:gd name="connsiteY49" fmla="*/ 240137 h 1152566"/>
                  <a:gd name="connsiteX50" fmla="*/ 4026096 w 4032253"/>
                  <a:gd name="connsiteY50" fmla="*/ 189337 h 1152566"/>
                  <a:gd name="connsiteX51" fmla="*/ 4016571 w 4032253"/>
                  <a:gd name="connsiteY51" fmla="*/ 132187 h 1152566"/>
                  <a:gd name="connsiteX52" fmla="*/ 3994346 w 4032253"/>
                  <a:gd name="connsiteY52" fmla="*/ 90912 h 1152566"/>
                  <a:gd name="connsiteX53" fmla="*/ 3987996 w 4032253"/>
                  <a:gd name="connsiteY53" fmla="*/ 68687 h 1152566"/>
                  <a:gd name="connsiteX54" fmla="*/ 3918146 w 4032253"/>
                  <a:gd name="connsiteY54" fmla="*/ 106787 h 1152566"/>
                  <a:gd name="connsiteX55" fmla="*/ 3749871 w 4032253"/>
                  <a:gd name="connsiteY55" fmla="*/ 75037 h 1152566"/>
                  <a:gd name="connsiteX56" fmla="*/ 3673671 w 4032253"/>
                  <a:gd name="connsiteY56" fmla="*/ 71862 h 1152566"/>
                  <a:gd name="connsiteX57" fmla="*/ 3502221 w 4032253"/>
                  <a:gd name="connsiteY57" fmla="*/ 21062 h 1152566"/>
                  <a:gd name="connsiteX58" fmla="*/ 3403796 w 4032253"/>
                  <a:gd name="connsiteY58" fmla="*/ 8362 h 1152566"/>
                  <a:gd name="connsiteX59" fmla="*/ 3251396 w 4032253"/>
                  <a:gd name="connsiteY59" fmla="*/ 144887 h 1152566"/>
                  <a:gd name="connsiteX60" fmla="*/ 2991046 w 4032253"/>
                  <a:gd name="connsiteY60" fmla="*/ 176637 h 1152566"/>
                  <a:gd name="connsiteX61" fmla="*/ 2876746 w 4032253"/>
                  <a:gd name="connsiteY61" fmla="*/ 332212 h 1152566"/>
                  <a:gd name="connsiteX62" fmla="*/ 2771971 w 4032253"/>
                  <a:gd name="connsiteY62" fmla="*/ 176637 h 1152566"/>
                  <a:gd name="connsiteX63" fmla="*/ 2511621 w 4032253"/>
                  <a:gd name="connsiteY63" fmla="*/ 303637 h 1152566"/>
                  <a:gd name="connsiteX64" fmla="*/ 2089346 w 4032253"/>
                  <a:gd name="connsiteY64" fmla="*/ 544937 h 1152566"/>
                  <a:gd name="connsiteX65" fmla="*/ 1616271 w 4032253"/>
                  <a:gd name="connsiteY65" fmla="*/ 602087 h 1152566"/>
                  <a:gd name="connsiteX66" fmla="*/ 1279721 w 4032253"/>
                  <a:gd name="connsiteY66" fmla="*/ 538587 h 1152566"/>
                  <a:gd name="connsiteX67" fmla="*/ 803471 w 4032253"/>
                  <a:gd name="connsiteY67" fmla="*/ 783062 h 1152566"/>
                  <a:gd name="connsiteX68" fmla="*/ 438346 w 4032253"/>
                  <a:gd name="connsiteY68" fmla="*/ 868787 h 1152566"/>
                  <a:gd name="connsiteX69" fmla="*/ 219271 w 4032253"/>
                  <a:gd name="connsiteY69" fmla="*/ 846562 h 1152566"/>
                  <a:gd name="connsiteX70" fmla="*/ 127196 w 4032253"/>
                  <a:gd name="connsiteY70" fmla="*/ 856087 h 1152566"/>
                  <a:gd name="connsiteX71" fmla="*/ 16071 w 4032253"/>
                  <a:gd name="connsiteY71" fmla="*/ 922762 h 1152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032253" h="1152566">
                    <a:moveTo>
                      <a:pt x="16071" y="922762"/>
                    </a:moveTo>
                    <a:cubicBezTo>
                      <a:pt x="-3508" y="947633"/>
                      <a:pt x="12367" y="976208"/>
                      <a:pt x="9721" y="1005312"/>
                    </a:cubicBezTo>
                    <a:cubicBezTo>
                      <a:pt x="7075" y="1034416"/>
                      <a:pt x="-1392" y="1073045"/>
                      <a:pt x="196" y="1097387"/>
                    </a:cubicBezTo>
                    <a:cubicBezTo>
                      <a:pt x="1783" y="1121729"/>
                      <a:pt x="-4566" y="1159829"/>
                      <a:pt x="19246" y="1151362"/>
                    </a:cubicBezTo>
                    <a:cubicBezTo>
                      <a:pt x="43058" y="1142895"/>
                      <a:pt x="106558" y="1073575"/>
                      <a:pt x="143071" y="1046587"/>
                    </a:cubicBezTo>
                    <a:cubicBezTo>
                      <a:pt x="179584" y="1019599"/>
                      <a:pt x="212921" y="1005841"/>
                      <a:pt x="238321" y="989437"/>
                    </a:cubicBezTo>
                    <a:cubicBezTo>
                      <a:pt x="263721" y="973033"/>
                      <a:pt x="274834" y="955041"/>
                      <a:pt x="295471" y="948162"/>
                    </a:cubicBezTo>
                    <a:cubicBezTo>
                      <a:pt x="316108" y="941283"/>
                      <a:pt x="334629" y="944458"/>
                      <a:pt x="362146" y="948162"/>
                    </a:cubicBezTo>
                    <a:cubicBezTo>
                      <a:pt x="389663" y="951866"/>
                      <a:pt x="430408" y="964566"/>
                      <a:pt x="460571" y="970387"/>
                    </a:cubicBezTo>
                    <a:cubicBezTo>
                      <a:pt x="490734" y="976208"/>
                      <a:pt x="505021" y="980441"/>
                      <a:pt x="543121" y="983087"/>
                    </a:cubicBezTo>
                    <a:cubicBezTo>
                      <a:pt x="581221" y="985733"/>
                      <a:pt x="637842" y="996316"/>
                      <a:pt x="689171" y="986262"/>
                    </a:cubicBezTo>
                    <a:cubicBezTo>
                      <a:pt x="740500" y="976208"/>
                      <a:pt x="797650" y="946575"/>
                      <a:pt x="851096" y="922762"/>
                    </a:cubicBezTo>
                    <a:cubicBezTo>
                      <a:pt x="904542" y="898949"/>
                      <a:pt x="966454" y="869316"/>
                      <a:pt x="1009846" y="843387"/>
                    </a:cubicBezTo>
                    <a:cubicBezTo>
                      <a:pt x="1053238" y="817458"/>
                      <a:pt x="1077579" y="793116"/>
                      <a:pt x="1111446" y="767187"/>
                    </a:cubicBezTo>
                    <a:cubicBezTo>
                      <a:pt x="1145313" y="741258"/>
                      <a:pt x="1178650" y="705274"/>
                      <a:pt x="1213046" y="687812"/>
                    </a:cubicBezTo>
                    <a:cubicBezTo>
                      <a:pt x="1247442" y="670350"/>
                      <a:pt x="1288188" y="665587"/>
                      <a:pt x="1317821" y="662412"/>
                    </a:cubicBezTo>
                    <a:cubicBezTo>
                      <a:pt x="1347454" y="659237"/>
                      <a:pt x="1358567" y="653416"/>
                      <a:pt x="1390846" y="668762"/>
                    </a:cubicBezTo>
                    <a:cubicBezTo>
                      <a:pt x="1423125" y="684108"/>
                      <a:pt x="1456992" y="733849"/>
                      <a:pt x="1511496" y="754487"/>
                    </a:cubicBezTo>
                    <a:cubicBezTo>
                      <a:pt x="1566000" y="775124"/>
                      <a:pt x="1666542" y="784649"/>
                      <a:pt x="1717871" y="792587"/>
                    </a:cubicBezTo>
                    <a:cubicBezTo>
                      <a:pt x="1769200" y="800524"/>
                      <a:pt x="1787192" y="803699"/>
                      <a:pt x="1819471" y="802112"/>
                    </a:cubicBezTo>
                    <a:cubicBezTo>
                      <a:pt x="1851750" y="800525"/>
                      <a:pt x="1865509" y="800524"/>
                      <a:pt x="1911546" y="783062"/>
                    </a:cubicBezTo>
                    <a:cubicBezTo>
                      <a:pt x="1957583" y="765600"/>
                      <a:pt x="2038017" y="725912"/>
                      <a:pt x="2095696" y="697337"/>
                    </a:cubicBezTo>
                    <a:cubicBezTo>
                      <a:pt x="2153375" y="668762"/>
                      <a:pt x="2207879" y="640187"/>
                      <a:pt x="2257621" y="611612"/>
                    </a:cubicBezTo>
                    <a:cubicBezTo>
                      <a:pt x="2307363" y="583037"/>
                      <a:pt x="2394146" y="525887"/>
                      <a:pt x="2394146" y="525887"/>
                    </a:cubicBezTo>
                    <a:cubicBezTo>
                      <a:pt x="2442300" y="495195"/>
                      <a:pt x="2508446" y="457624"/>
                      <a:pt x="2546546" y="427462"/>
                    </a:cubicBezTo>
                    <a:cubicBezTo>
                      <a:pt x="2584646" y="397300"/>
                      <a:pt x="2591525" y="369254"/>
                      <a:pt x="2622746" y="344912"/>
                    </a:cubicBezTo>
                    <a:cubicBezTo>
                      <a:pt x="2653967" y="320570"/>
                      <a:pt x="2708471" y="287762"/>
                      <a:pt x="2733871" y="281412"/>
                    </a:cubicBezTo>
                    <a:cubicBezTo>
                      <a:pt x="2759271" y="275062"/>
                      <a:pt x="2766679" y="288291"/>
                      <a:pt x="2775146" y="306812"/>
                    </a:cubicBezTo>
                    <a:cubicBezTo>
                      <a:pt x="2783613" y="325333"/>
                      <a:pt x="2778850" y="367137"/>
                      <a:pt x="2784671" y="392537"/>
                    </a:cubicBezTo>
                    <a:cubicBezTo>
                      <a:pt x="2790492" y="417937"/>
                      <a:pt x="2793138" y="445454"/>
                      <a:pt x="2810071" y="459212"/>
                    </a:cubicBezTo>
                    <a:cubicBezTo>
                      <a:pt x="2827004" y="472970"/>
                      <a:pt x="2858754" y="488316"/>
                      <a:pt x="2886271" y="475087"/>
                    </a:cubicBezTo>
                    <a:cubicBezTo>
                      <a:pt x="2913788" y="461858"/>
                      <a:pt x="2952946" y="407354"/>
                      <a:pt x="2975171" y="379837"/>
                    </a:cubicBezTo>
                    <a:cubicBezTo>
                      <a:pt x="2997396" y="352320"/>
                      <a:pt x="3004804" y="329566"/>
                      <a:pt x="3019621" y="309987"/>
                    </a:cubicBezTo>
                    <a:cubicBezTo>
                      <a:pt x="3034438" y="290408"/>
                      <a:pt x="3051371" y="270829"/>
                      <a:pt x="3064071" y="262362"/>
                    </a:cubicBezTo>
                    <a:cubicBezTo>
                      <a:pt x="3076771" y="253895"/>
                      <a:pt x="3084179" y="255483"/>
                      <a:pt x="3095821" y="259187"/>
                    </a:cubicBezTo>
                    <a:cubicBezTo>
                      <a:pt x="3107463" y="262891"/>
                      <a:pt x="3116459" y="277708"/>
                      <a:pt x="3133921" y="284587"/>
                    </a:cubicBezTo>
                    <a:cubicBezTo>
                      <a:pt x="3151383" y="291466"/>
                      <a:pt x="3178371" y="310516"/>
                      <a:pt x="3200596" y="300462"/>
                    </a:cubicBezTo>
                    <a:cubicBezTo>
                      <a:pt x="3222821" y="290408"/>
                      <a:pt x="3242929" y="247545"/>
                      <a:pt x="3267271" y="224262"/>
                    </a:cubicBezTo>
                    <a:cubicBezTo>
                      <a:pt x="3291613" y="200979"/>
                      <a:pt x="3327596" y="181399"/>
                      <a:pt x="3346646" y="160762"/>
                    </a:cubicBezTo>
                    <a:cubicBezTo>
                      <a:pt x="3365696" y="140125"/>
                      <a:pt x="3371517" y="112608"/>
                      <a:pt x="3381571" y="100437"/>
                    </a:cubicBezTo>
                    <a:cubicBezTo>
                      <a:pt x="3391625" y="88266"/>
                      <a:pt x="3394271" y="93029"/>
                      <a:pt x="3406971" y="87737"/>
                    </a:cubicBezTo>
                    <a:cubicBezTo>
                      <a:pt x="3419671" y="82445"/>
                      <a:pt x="3437663" y="71862"/>
                      <a:pt x="3457771" y="68687"/>
                    </a:cubicBezTo>
                    <a:cubicBezTo>
                      <a:pt x="3477879" y="65512"/>
                      <a:pt x="3505264" y="67232"/>
                      <a:pt x="3527621" y="68687"/>
                    </a:cubicBezTo>
                    <a:cubicBezTo>
                      <a:pt x="3549978" y="70142"/>
                      <a:pt x="3567044" y="63660"/>
                      <a:pt x="3591915" y="77418"/>
                    </a:cubicBezTo>
                    <a:cubicBezTo>
                      <a:pt x="3616786" y="91176"/>
                      <a:pt x="3648403" y="124117"/>
                      <a:pt x="3676846" y="151237"/>
                    </a:cubicBezTo>
                    <a:cubicBezTo>
                      <a:pt x="3705289" y="178357"/>
                      <a:pt x="3740875" y="215796"/>
                      <a:pt x="3762571" y="240137"/>
                    </a:cubicBezTo>
                    <a:cubicBezTo>
                      <a:pt x="3784267" y="264478"/>
                      <a:pt x="3787971" y="282999"/>
                      <a:pt x="3807021" y="297287"/>
                    </a:cubicBezTo>
                    <a:cubicBezTo>
                      <a:pt x="3826071" y="311574"/>
                      <a:pt x="3847767" y="322687"/>
                      <a:pt x="3876871" y="325862"/>
                    </a:cubicBezTo>
                    <a:cubicBezTo>
                      <a:pt x="3905975" y="329037"/>
                      <a:pt x="3956246" y="330624"/>
                      <a:pt x="3981646" y="316337"/>
                    </a:cubicBezTo>
                    <a:cubicBezTo>
                      <a:pt x="4007046" y="302050"/>
                      <a:pt x="4021863" y="261304"/>
                      <a:pt x="4029271" y="240137"/>
                    </a:cubicBezTo>
                    <a:cubicBezTo>
                      <a:pt x="4036679" y="218970"/>
                      <a:pt x="4028213" y="207329"/>
                      <a:pt x="4026096" y="189337"/>
                    </a:cubicBezTo>
                    <a:cubicBezTo>
                      <a:pt x="4023979" y="171345"/>
                      <a:pt x="4021863" y="148591"/>
                      <a:pt x="4016571" y="132187"/>
                    </a:cubicBezTo>
                    <a:cubicBezTo>
                      <a:pt x="4011279" y="115783"/>
                      <a:pt x="3999109" y="101495"/>
                      <a:pt x="3994346" y="90912"/>
                    </a:cubicBezTo>
                    <a:cubicBezTo>
                      <a:pt x="3989584" y="80329"/>
                      <a:pt x="4000696" y="66041"/>
                      <a:pt x="3987996" y="68687"/>
                    </a:cubicBezTo>
                    <a:cubicBezTo>
                      <a:pt x="3975296" y="71333"/>
                      <a:pt x="3957833" y="105729"/>
                      <a:pt x="3918146" y="106787"/>
                    </a:cubicBezTo>
                    <a:cubicBezTo>
                      <a:pt x="3878459" y="107845"/>
                      <a:pt x="3790617" y="80858"/>
                      <a:pt x="3749871" y="75037"/>
                    </a:cubicBezTo>
                    <a:cubicBezTo>
                      <a:pt x="3709125" y="69216"/>
                      <a:pt x="3714946" y="80858"/>
                      <a:pt x="3673671" y="71862"/>
                    </a:cubicBezTo>
                    <a:cubicBezTo>
                      <a:pt x="3632396" y="62866"/>
                      <a:pt x="3547200" y="31645"/>
                      <a:pt x="3502221" y="21062"/>
                    </a:cubicBezTo>
                    <a:cubicBezTo>
                      <a:pt x="3457242" y="10479"/>
                      <a:pt x="3445600" y="-12276"/>
                      <a:pt x="3403796" y="8362"/>
                    </a:cubicBezTo>
                    <a:cubicBezTo>
                      <a:pt x="3361992" y="28999"/>
                      <a:pt x="3320188" y="116841"/>
                      <a:pt x="3251396" y="144887"/>
                    </a:cubicBezTo>
                    <a:cubicBezTo>
                      <a:pt x="3182604" y="172933"/>
                      <a:pt x="3053488" y="145416"/>
                      <a:pt x="2991046" y="176637"/>
                    </a:cubicBezTo>
                    <a:cubicBezTo>
                      <a:pt x="2928604" y="207858"/>
                      <a:pt x="2913258" y="332212"/>
                      <a:pt x="2876746" y="332212"/>
                    </a:cubicBezTo>
                    <a:cubicBezTo>
                      <a:pt x="2840234" y="332212"/>
                      <a:pt x="2832825" y="181399"/>
                      <a:pt x="2771971" y="176637"/>
                    </a:cubicBezTo>
                    <a:cubicBezTo>
                      <a:pt x="2711117" y="171875"/>
                      <a:pt x="2625392" y="242254"/>
                      <a:pt x="2511621" y="303637"/>
                    </a:cubicBezTo>
                    <a:cubicBezTo>
                      <a:pt x="2397850" y="365020"/>
                      <a:pt x="2238571" y="495195"/>
                      <a:pt x="2089346" y="544937"/>
                    </a:cubicBezTo>
                    <a:cubicBezTo>
                      <a:pt x="1940121" y="594679"/>
                      <a:pt x="1751208" y="603145"/>
                      <a:pt x="1616271" y="602087"/>
                    </a:cubicBezTo>
                    <a:cubicBezTo>
                      <a:pt x="1481334" y="601029"/>
                      <a:pt x="1415188" y="508425"/>
                      <a:pt x="1279721" y="538587"/>
                    </a:cubicBezTo>
                    <a:cubicBezTo>
                      <a:pt x="1144254" y="568749"/>
                      <a:pt x="943700" y="728029"/>
                      <a:pt x="803471" y="783062"/>
                    </a:cubicBezTo>
                    <a:cubicBezTo>
                      <a:pt x="663242" y="838095"/>
                      <a:pt x="535713" y="858204"/>
                      <a:pt x="438346" y="868787"/>
                    </a:cubicBezTo>
                    <a:cubicBezTo>
                      <a:pt x="340979" y="879370"/>
                      <a:pt x="271129" y="848679"/>
                      <a:pt x="219271" y="846562"/>
                    </a:cubicBezTo>
                    <a:cubicBezTo>
                      <a:pt x="167413" y="844445"/>
                      <a:pt x="158417" y="848679"/>
                      <a:pt x="127196" y="856087"/>
                    </a:cubicBezTo>
                    <a:cubicBezTo>
                      <a:pt x="95975" y="863495"/>
                      <a:pt x="35650" y="897891"/>
                      <a:pt x="16071" y="922762"/>
                    </a:cubicBezTo>
                    <a:close/>
                  </a:path>
                </a:pathLst>
              </a:custGeom>
              <a:solidFill>
                <a:srgbClr val="B8797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289340C1-9E0E-4BAB-B536-F85999D4A911}"/>
                  </a:ext>
                </a:extLst>
              </p:cNvPr>
              <p:cNvSpPr/>
              <p:nvPr/>
            </p:nvSpPr>
            <p:spPr>
              <a:xfrm>
                <a:off x="9198978" y="4425706"/>
                <a:ext cx="374202" cy="464870"/>
              </a:xfrm>
              <a:custGeom>
                <a:avLst/>
                <a:gdLst>
                  <a:gd name="connsiteX0" fmla="*/ 106947 w 374202"/>
                  <a:gd name="connsiteY0" fmla="*/ 54219 h 464870"/>
                  <a:gd name="connsiteX1" fmla="*/ 21222 w 374202"/>
                  <a:gd name="connsiteY1" fmla="*/ 155819 h 464870"/>
                  <a:gd name="connsiteX2" fmla="*/ 2172 w 374202"/>
                  <a:gd name="connsiteY2" fmla="*/ 228844 h 464870"/>
                  <a:gd name="connsiteX3" fmla="*/ 59322 w 374202"/>
                  <a:gd name="connsiteY3" fmla="*/ 276469 h 464870"/>
                  <a:gd name="connsiteX4" fmla="*/ 145047 w 374202"/>
                  <a:gd name="connsiteY4" fmla="*/ 349494 h 464870"/>
                  <a:gd name="connsiteX5" fmla="*/ 218072 w 374202"/>
                  <a:gd name="connsiteY5" fmla="*/ 419344 h 464870"/>
                  <a:gd name="connsiteX6" fmla="*/ 259347 w 374202"/>
                  <a:gd name="connsiteY6" fmla="*/ 460619 h 464870"/>
                  <a:gd name="connsiteX7" fmla="*/ 338722 w 374202"/>
                  <a:gd name="connsiteY7" fmla="*/ 457444 h 464870"/>
                  <a:gd name="connsiteX8" fmla="*/ 373647 w 374202"/>
                  <a:gd name="connsiteY8" fmla="*/ 406644 h 464870"/>
                  <a:gd name="connsiteX9" fmla="*/ 357772 w 374202"/>
                  <a:gd name="connsiteY9" fmla="*/ 314569 h 464870"/>
                  <a:gd name="connsiteX10" fmla="*/ 326022 w 374202"/>
                  <a:gd name="connsiteY10" fmla="*/ 216144 h 464870"/>
                  <a:gd name="connsiteX11" fmla="*/ 287922 w 374202"/>
                  <a:gd name="connsiteY11" fmla="*/ 133594 h 464870"/>
                  <a:gd name="connsiteX12" fmla="*/ 265697 w 374202"/>
                  <a:gd name="connsiteY12" fmla="*/ 79619 h 464870"/>
                  <a:gd name="connsiteX13" fmla="*/ 243472 w 374202"/>
                  <a:gd name="connsiteY13" fmla="*/ 47869 h 464870"/>
                  <a:gd name="connsiteX14" fmla="*/ 224422 w 374202"/>
                  <a:gd name="connsiteY14" fmla="*/ 12944 h 464870"/>
                  <a:gd name="connsiteX15" fmla="*/ 218072 w 374202"/>
                  <a:gd name="connsiteY15" fmla="*/ 244 h 464870"/>
                  <a:gd name="connsiteX16" fmla="*/ 170447 w 374202"/>
                  <a:gd name="connsiteY16" fmla="*/ 22469 h 464870"/>
                  <a:gd name="connsiteX17" fmla="*/ 106947 w 374202"/>
                  <a:gd name="connsiteY17" fmla="*/ 54219 h 464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4202" h="464870">
                    <a:moveTo>
                      <a:pt x="106947" y="54219"/>
                    </a:moveTo>
                    <a:cubicBezTo>
                      <a:pt x="82076" y="76444"/>
                      <a:pt x="38685" y="126715"/>
                      <a:pt x="21222" y="155819"/>
                    </a:cubicBezTo>
                    <a:cubicBezTo>
                      <a:pt x="3759" y="184923"/>
                      <a:pt x="-4178" y="208736"/>
                      <a:pt x="2172" y="228844"/>
                    </a:cubicBezTo>
                    <a:cubicBezTo>
                      <a:pt x="8522" y="248952"/>
                      <a:pt x="59322" y="276469"/>
                      <a:pt x="59322" y="276469"/>
                    </a:cubicBezTo>
                    <a:cubicBezTo>
                      <a:pt x="83134" y="296577"/>
                      <a:pt x="118589" y="325682"/>
                      <a:pt x="145047" y="349494"/>
                    </a:cubicBezTo>
                    <a:cubicBezTo>
                      <a:pt x="171505" y="373306"/>
                      <a:pt x="199022" y="400823"/>
                      <a:pt x="218072" y="419344"/>
                    </a:cubicBezTo>
                    <a:cubicBezTo>
                      <a:pt x="237122" y="437865"/>
                      <a:pt x="239239" y="454269"/>
                      <a:pt x="259347" y="460619"/>
                    </a:cubicBezTo>
                    <a:cubicBezTo>
                      <a:pt x="279455" y="466969"/>
                      <a:pt x="319672" y="466440"/>
                      <a:pt x="338722" y="457444"/>
                    </a:cubicBezTo>
                    <a:cubicBezTo>
                      <a:pt x="357772" y="448448"/>
                      <a:pt x="370472" y="430457"/>
                      <a:pt x="373647" y="406644"/>
                    </a:cubicBezTo>
                    <a:cubicBezTo>
                      <a:pt x="376822" y="382832"/>
                      <a:pt x="365709" y="346319"/>
                      <a:pt x="357772" y="314569"/>
                    </a:cubicBezTo>
                    <a:cubicBezTo>
                      <a:pt x="349835" y="282819"/>
                      <a:pt x="337664" y="246306"/>
                      <a:pt x="326022" y="216144"/>
                    </a:cubicBezTo>
                    <a:cubicBezTo>
                      <a:pt x="314380" y="185982"/>
                      <a:pt x="297976" y="156348"/>
                      <a:pt x="287922" y="133594"/>
                    </a:cubicBezTo>
                    <a:cubicBezTo>
                      <a:pt x="277868" y="110840"/>
                      <a:pt x="273105" y="93906"/>
                      <a:pt x="265697" y="79619"/>
                    </a:cubicBezTo>
                    <a:cubicBezTo>
                      <a:pt x="258289" y="65332"/>
                      <a:pt x="250351" y="58981"/>
                      <a:pt x="243472" y="47869"/>
                    </a:cubicBezTo>
                    <a:cubicBezTo>
                      <a:pt x="236593" y="36757"/>
                      <a:pt x="224422" y="12944"/>
                      <a:pt x="224422" y="12944"/>
                    </a:cubicBezTo>
                    <a:cubicBezTo>
                      <a:pt x="220189" y="5007"/>
                      <a:pt x="227068" y="-1343"/>
                      <a:pt x="218072" y="244"/>
                    </a:cubicBezTo>
                    <a:cubicBezTo>
                      <a:pt x="209076" y="1831"/>
                      <a:pt x="183147" y="15590"/>
                      <a:pt x="170447" y="22469"/>
                    </a:cubicBezTo>
                    <a:cubicBezTo>
                      <a:pt x="157747" y="29348"/>
                      <a:pt x="131818" y="31994"/>
                      <a:pt x="106947" y="54219"/>
                    </a:cubicBezTo>
                    <a:close/>
                  </a:path>
                </a:pathLst>
              </a:custGeom>
              <a:solidFill>
                <a:srgbClr val="D9ABA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C6654EE-8E7A-4AA7-AF45-5AB8EAD8671A}"/>
                  </a:ext>
                </a:extLst>
              </p:cNvPr>
              <p:cNvSpPr/>
              <p:nvPr/>
            </p:nvSpPr>
            <p:spPr>
              <a:xfrm>
                <a:off x="9271000" y="4467225"/>
                <a:ext cx="88900" cy="98425"/>
              </a:xfrm>
              <a:custGeom>
                <a:avLst/>
                <a:gdLst>
                  <a:gd name="connsiteX0" fmla="*/ 73025 w 88900"/>
                  <a:gd name="connsiteY0" fmla="*/ 0 h 98425"/>
                  <a:gd name="connsiteX1" fmla="*/ 88900 w 88900"/>
                  <a:gd name="connsiteY1" fmla="*/ 85725 h 98425"/>
                  <a:gd name="connsiteX2" fmla="*/ 76200 w 88900"/>
                  <a:gd name="connsiteY2" fmla="*/ 98425 h 98425"/>
                  <a:gd name="connsiteX3" fmla="*/ 63500 w 88900"/>
                  <a:gd name="connsiteY3" fmla="*/ 98425 h 98425"/>
                  <a:gd name="connsiteX4" fmla="*/ 38100 w 88900"/>
                  <a:gd name="connsiteY4" fmla="*/ 79375 h 98425"/>
                  <a:gd name="connsiteX5" fmla="*/ 19050 w 88900"/>
                  <a:gd name="connsiteY5" fmla="*/ 69850 h 98425"/>
                  <a:gd name="connsiteX6" fmla="*/ 0 w 88900"/>
                  <a:gd name="connsiteY6" fmla="*/ 44450 h 98425"/>
                  <a:gd name="connsiteX7" fmla="*/ 15875 w 88900"/>
                  <a:gd name="connsiteY7" fmla="*/ 19050 h 98425"/>
                  <a:gd name="connsiteX8" fmla="*/ 73025 w 88900"/>
                  <a:gd name="connsiteY8" fmla="*/ 0 h 9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900" h="98425">
                    <a:moveTo>
                      <a:pt x="73025" y="0"/>
                    </a:moveTo>
                    <a:lnTo>
                      <a:pt x="88900" y="85725"/>
                    </a:lnTo>
                    <a:lnTo>
                      <a:pt x="76200" y="98425"/>
                    </a:lnTo>
                    <a:lnTo>
                      <a:pt x="63500" y="98425"/>
                    </a:lnTo>
                    <a:lnTo>
                      <a:pt x="38100" y="79375"/>
                    </a:lnTo>
                    <a:lnTo>
                      <a:pt x="19050" y="69850"/>
                    </a:lnTo>
                    <a:lnTo>
                      <a:pt x="0" y="44450"/>
                    </a:lnTo>
                    <a:lnTo>
                      <a:pt x="15875" y="19050"/>
                    </a:lnTo>
                    <a:lnTo>
                      <a:pt x="73025" y="0"/>
                    </a:lnTo>
                    <a:close/>
                  </a:path>
                </a:pathLst>
              </a:custGeom>
              <a:solidFill>
                <a:srgbClr val="C6BE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60D35C68-5B24-427D-B22C-BCB95DE4CD13}"/>
                  </a:ext>
                </a:extLst>
              </p:cNvPr>
              <p:cNvSpPr/>
              <p:nvPr/>
            </p:nvSpPr>
            <p:spPr>
              <a:xfrm>
                <a:off x="5578369" y="4881864"/>
                <a:ext cx="2369053" cy="620421"/>
              </a:xfrm>
              <a:custGeom>
                <a:avLst/>
                <a:gdLst>
                  <a:gd name="connsiteX0" fmla="*/ 44556 w 2369053"/>
                  <a:gd name="connsiteY0" fmla="*/ 283861 h 620421"/>
                  <a:gd name="connsiteX1" fmla="*/ 95356 w 2369053"/>
                  <a:gd name="connsiteY1" fmla="*/ 271161 h 620421"/>
                  <a:gd name="connsiteX2" fmla="*/ 139806 w 2369053"/>
                  <a:gd name="connsiteY2" fmla="*/ 229886 h 620421"/>
                  <a:gd name="connsiteX3" fmla="*/ 187431 w 2369053"/>
                  <a:gd name="connsiteY3" fmla="*/ 175911 h 620421"/>
                  <a:gd name="connsiteX4" fmla="*/ 231881 w 2369053"/>
                  <a:gd name="connsiteY4" fmla="*/ 188611 h 620421"/>
                  <a:gd name="connsiteX5" fmla="*/ 273156 w 2369053"/>
                  <a:gd name="connsiteY5" fmla="*/ 261636 h 620421"/>
                  <a:gd name="connsiteX6" fmla="*/ 320781 w 2369053"/>
                  <a:gd name="connsiteY6" fmla="*/ 356886 h 620421"/>
                  <a:gd name="connsiteX7" fmla="*/ 368406 w 2369053"/>
                  <a:gd name="connsiteY7" fmla="*/ 436261 h 620421"/>
                  <a:gd name="connsiteX8" fmla="*/ 400156 w 2369053"/>
                  <a:gd name="connsiteY8" fmla="*/ 458486 h 620421"/>
                  <a:gd name="connsiteX9" fmla="*/ 466831 w 2369053"/>
                  <a:gd name="connsiteY9" fmla="*/ 442611 h 620421"/>
                  <a:gd name="connsiteX10" fmla="*/ 536681 w 2369053"/>
                  <a:gd name="connsiteY10" fmla="*/ 455311 h 620421"/>
                  <a:gd name="connsiteX11" fmla="*/ 587481 w 2369053"/>
                  <a:gd name="connsiteY11" fmla="*/ 480711 h 620421"/>
                  <a:gd name="connsiteX12" fmla="*/ 644631 w 2369053"/>
                  <a:gd name="connsiteY12" fmla="*/ 480711 h 620421"/>
                  <a:gd name="connsiteX13" fmla="*/ 755756 w 2369053"/>
                  <a:gd name="connsiteY13" fmla="*/ 407686 h 620421"/>
                  <a:gd name="connsiteX14" fmla="*/ 838306 w 2369053"/>
                  <a:gd name="connsiteY14" fmla="*/ 293386 h 620421"/>
                  <a:gd name="connsiteX15" fmla="*/ 917681 w 2369053"/>
                  <a:gd name="connsiteY15" fmla="*/ 194961 h 620421"/>
                  <a:gd name="connsiteX16" fmla="*/ 965306 w 2369053"/>
                  <a:gd name="connsiteY16" fmla="*/ 163211 h 620421"/>
                  <a:gd name="connsiteX17" fmla="*/ 1038331 w 2369053"/>
                  <a:gd name="connsiteY17" fmla="*/ 106061 h 620421"/>
                  <a:gd name="connsiteX18" fmla="*/ 1355831 w 2369053"/>
                  <a:gd name="connsiteY18" fmla="*/ 45736 h 620421"/>
                  <a:gd name="connsiteX19" fmla="*/ 1800331 w 2369053"/>
                  <a:gd name="connsiteY19" fmla="*/ 1286 h 620421"/>
                  <a:gd name="connsiteX20" fmla="*/ 1895581 w 2369053"/>
                  <a:gd name="connsiteY20" fmla="*/ 96536 h 620421"/>
                  <a:gd name="connsiteX21" fmla="*/ 1955906 w 2369053"/>
                  <a:gd name="connsiteY21" fmla="*/ 87011 h 620421"/>
                  <a:gd name="connsiteX22" fmla="*/ 1997181 w 2369053"/>
                  <a:gd name="connsiteY22" fmla="*/ 52086 h 620421"/>
                  <a:gd name="connsiteX23" fmla="*/ 2079731 w 2369053"/>
                  <a:gd name="connsiteY23" fmla="*/ 80661 h 620421"/>
                  <a:gd name="connsiteX24" fmla="*/ 2146406 w 2369053"/>
                  <a:gd name="connsiteY24" fmla="*/ 99711 h 620421"/>
                  <a:gd name="connsiteX25" fmla="*/ 2200381 w 2369053"/>
                  <a:gd name="connsiteY25" fmla="*/ 102886 h 620421"/>
                  <a:gd name="connsiteX26" fmla="*/ 2263881 w 2369053"/>
                  <a:gd name="connsiteY26" fmla="*/ 71136 h 620421"/>
                  <a:gd name="connsiteX27" fmla="*/ 2314681 w 2369053"/>
                  <a:gd name="connsiteY27" fmla="*/ 42561 h 620421"/>
                  <a:gd name="connsiteX28" fmla="*/ 2365481 w 2369053"/>
                  <a:gd name="connsiteY28" fmla="*/ 23511 h 620421"/>
                  <a:gd name="connsiteX29" fmla="*/ 2209906 w 2369053"/>
                  <a:gd name="connsiteY29" fmla="*/ 134636 h 620421"/>
                  <a:gd name="connsiteX30" fmla="*/ 2073381 w 2369053"/>
                  <a:gd name="connsiteY30" fmla="*/ 236236 h 620421"/>
                  <a:gd name="connsiteX31" fmla="*/ 1835256 w 2369053"/>
                  <a:gd name="connsiteY31" fmla="*/ 331486 h 620421"/>
                  <a:gd name="connsiteX32" fmla="*/ 1733656 w 2369053"/>
                  <a:gd name="connsiteY32" fmla="*/ 353711 h 620421"/>
                  <a:gd name="connsiteX33" fmla="*/ 1622531 w 2369053"/>
                  <a:gd name="connsiteY33" fmla="*/ 337836 h 620421"/>
                  <a:gd name="connsiteX34" fmla="*/ 1495531 w 2369053"/>
                  <a:gd name="connsiteY34" fmla="*/ 280686 h 620421"/>
                  <a:gd name="connsiteX35" fmla="*/ 1400281 w 2369053"/>
                  <a:gd name="connsiteY35" fmla="*/ 214011 h 620421"/>
                  <a:gd name="connsiteX36" fmla="*/ 1317731 w 2369053"/>
                  <a:gd name="connsiteY36" fmla="*/ 188611 h 620421"/>
                  <a:gd name="connsiteX37" fmla="*/ 1193906 w 2369053"/>
                  <a:gd name="connsiteY37" fmla="*/ 185436 h 620421"/>
                  <a:gd name="connsiteX38" fmla="*/ 997056 w 2369053"/>
                  <a:gd name="connsiteY38" fmla="*/ 331486 h 620421"/>
                  <a:gd name="connsiteX39" fmla="*/ 816081 w 2369053"/>
                  <a:gd name="connsiteY39" fmla="*/ 455311 h 620421"/>
                  <a:gd name="connsiteX40" fmla="*/ 657331 w 2369053"/>
                  <a:gd name="connsiteY40" fmla="*/ 509286 h 620421"/>
                  <a:gd name="connsiteX41" fmla="*/ 527156 w 2369053"/>
                  <a:gd name="connsiteY41" fmla="*/ 528336 h 620421"/>
                  <a:gd name="connsiteX42" fmla="*/ 406506 w 2369053"/>
                  <a:gd name="connsiteY42" fmla="*/ 496586 h 620421"/>
                  <a:gd name="connsiteX43" fmla="*/ 304906 w 2369053"/>
                  <a:gd name="connsiteY43" fmla="*/ 477536 h 620421"/>
                  <a:gd name="connsiteX44" fmla="*/ 168381 w 2369053"/>
                  <a:gd name="connsiteY44" fmla="*/ 480711 h 620421"/>
                  <a:gd name="connsiteX45" fmla="*/ 85831 w 2369053"/>
                  <a:gd name="connsiteY45" fmla="*/ 550561 h 620421"/>
                  <a:gd name="connsiteX46" fmla="*/ 3281 w 2369053"/>
                  <a:gd name="connsiteY46" fmla="*/ 620411 h 620421"/>
                  <a:gd name="connsiteX47" fmla="*/ 19156 w 2369053"/>
                  <a:gd name="connsiteY47" fmla="*/ 553736 h 620421"/>
                  <a:gd name="connsiteX48" fmla="*/ 44556 w 2369053"/>
                  <a:gd name="connsiteY48" fmla="*/ 283861 h 620421"/>
                  <a:gd name="connsiteX0" fmla="*/ 44556 w 2369053"/>
                  <a:gd name="connsiteY0" fmla="*/ 283861 h 620421"/>
                  <a:gd name="connsiteX1" fmla="*/ 95356 w 2369053"/>
                  <a:gd name="connsiteY1" fmla="*/ 271161 h 620421"/>
                  <a:gd name="connsiteX2" fmla="*/ 135044 w 2369053"/>
                  <a:gd name="connsiteY2" fmla="*/ 220361 h 620421"/>
                  <a:gd name="connsiteX3" fmla="*/ 187431 w 2369053"/>
                  <a:gd name="connsiteY3" fmla="*/ 175911 h 620421"/>
                  <a:gd name="connsiteX4" fmla="*/ 231881 w 2369053"/>
                  <a:gd name="connsiteY4" fmla="*/ 188611 h 620421"/>
                  <a:gd name="connsiteX5" fmla="*/ 273156 w 2369053"/>
                  <a:gd name="connsiteY5" fmla="*/ 261636 h 620421"/>
                  <a:gd name="connsiteX6" fmla="*/ 320781 w 2369053"/>
                  <a:gd name="connsiteY6" fmla="*/ 356886 h 620421"/>
                  <a:gd name="connsiteX7" fmla="*/ 368406 w 2369053"/>
                  <a:gd name="connsiteY7" fmla="*/ 436261 h 620421"/>
                  <a:gd name="connsiteX8" fmla="*/ 400156 w 2369053"/>
                  <a:gd name="connsiteY8" fmla="*/ 458486 h 620421"/>
                  <a:gd name="connsiteX9" fmla="*/ 466831 w 2369053"/>
                  <a:gd name="connsiteY9" fmla="*/ 442611 h 620421"/>
                  <a:gd name="connsiteX10" fmla="*/ 536681 w 2369053"/>
                  <a:gd name="connsiteY10" fmla="*/ 455311 h 620421"/>
                  <a:gd name="connsiteX11" fmla="*/ 587481 w 2369053"/>
                  <a:gd name="connsiteY11" fmla="*/ 480711 h 620421"/>
                  <a:gd name="connsiteX12" fmla="*/ 644631 w 2369053"/>
                  <a:gd name="connsiteY12" fmla="*/ 480711 h 620421"/>
                  <a:gd name="connsiteX13" fmla="*/ 755756 w 2369053"/>
                  <a:gd name="connsiteY13" fmla="*/ 407686 h 620421"/>
                  <a:gd name="connsiteX14" fmla="*/ 838306 w 2369053"/>
                  <a:gd name="connsiteY14" fmla="*/ 293386 h 620421"/>
                  <a:gd name="connsiteX15" fmla="*/ 917681 w 2369053"/>
                  <a:gd name="connsiteY15" fmla="*/ 194961 h 620421"/>
                  <a:gd name="connsiteX16" fmla="*/ 965306 w 2369053"/>
                  <a:gd name="connsiteY16" fmla="*/ 163211 h 620421"/>
                  <a:gd name="connsiteX17" fmla="*/ 1038331 w 2369053"/>
                  <a:gd name="connsiteY17" fmla="*/ 106061 h 620421"/>
                  <a:gd name="connsiteX18" fmla="*/ 1355831 w 2369053"/>
                  <a:gd name="connsiteY18" fmla="*/ 45736 h 620421"/>
                  <a:gd name="connsiteX19" fmla="*/ 1800331 w 2369053"/>
                  <a:gd name="connsiteY19" fmla="*/ 1286 h 620421"/>
                  <a:gd name="connsiteX20" fmla="*/ 1895581 w 2369053"/>
                  <a:gd name="connsiteY20" fmla="*/ 96536 h 620421"/>
                  <a:gd name="connsiteX21" fmla="*/ 1955906 w 2369053"/>
                  <a:gd name="connsiteY21" fmla="*/ 87011 h 620421"/>
                  <a:gd name="connsiteX22" fmla="*/ 1997181 w 2369053"/>
                  <a:gd name="connsiteY22" fmla="*/ 52086 h 620421"/>
                  <a:gd name="connsiteX23" fmla="*/ 2079731 w 2369053"/>
                  <a:gd name="connsiteY23" fmla="*/ 80661 h 620421"/>
                  <a:gd name="connsiteX24" fmla="*/ 2146406 w 2369053"/>
                  <a:gd name="connsiteY24" fmla="*/ 99711 h 620421"/>
                  <a:gd name="connsiteX25" fmla="*/ 2200381 w 2369053"/>
                  <a:gd name="connsiteY25" fmla="*/ 102886 h 620421"/>
                  <a:gd name="connsiteX26" fmla="*/ 2263881 w 2369053"/>
                  <a:gd name="connsiteY26" fmla="*/ 71136 h 620421"/>
                  <a:gd name="connsiteX27" fmla="*/ 2314681 w 2369053"/>
                  <a:gd name="connsiteY27" fmla="*/ 42561 h 620421"/>
                  <a:gd name="connsiteX28" fmla="*/ 2365481 w 2369053"/>
                  <a:gd name="connsiteY28" fmla="*/ 23511 h 620421"/>
                  <a:gd name="connsiteX29" fmla="*/ 2209906 w 2369053"/>
                  <a:gd name="connsiteY29" fmla="*/ 134636 h 620421"/>
                  <a:gd name="connsiteX30" fmla="*/ 2073381 w 2369053"/>
                  <a:gd name="connsiteY30" fmla="*/ 236236 h 620421"/>
                  <a:gd name="connsiteX31" fmla="*/ 1835256 w 2369053"/>
                  <a:gd name="connsiteY31" fmla="*/ 331486 h 620421"/>
                  <a:gd name="connsiteX32" fmla="*/ 1733656 w 2369053"/>
                  <a:gd name="connsiteY32" fmla="*/ 353711 h 620421"/>
                  <a:gd name="connsiteX33" fmla="*/ 1622531 w 2369053"/>
                  <a:gd name="connsiteY33" fmla="*/ 337836 h 620421"/>
                  <a:gd name="connsiteX34" fmla="*/ 1495531 w 2369053"/>
                  <a:gd name="connsiteY34" fmla="*/ 280686 h 620421"/>
                  <a:gd name="connsiteX35" fmla="*/ 1400281 w 2369053"/>
                  <a:gd name="connsiteY35" fmla="*/ 214011 h 620421"/>
                  <a:gd name="connsiteX36" fmla="*/ 1317731 w 2369053"/>
                  <a:gd name="connsiteY36" fmla="*/ 188611 h 620421"/>
                  <a:gd name="connsiteX37" fmla="*/ 1193906 w 2369053"/>
                  <a:gd name="connsiteY37" fmla="*/ 185436 h 620421"/>
                  <a:gd name="connsiteX38" fmla="*/ 997056 w 2369053"/>
                  <a:gd name="connsiteY38" fmla="*/ 331486 h 620421"/>
                  <a:gd name="connsiteX39" fmla="*/ 816081 w 2369053"/>
                  <a:gd name="connsiteY39" fmla="*/ 455311 h 620421"/>
                  <a:gd name="connsiteX40" fmla="*/ 657331 w 2369053"/>
                  <a:gd name="connsiteY40" fmla="*/ 509286 h 620421"/>
                  <a:gd name="connsiteX41" fmla="*/ 527156 w 2369053"/>
                  <a:gd name="connsiteY41" fmla="*/ 528336 h 620421"/>
                  <a:gd name="connsiteX42" fmla="*/ 406506 w 2369053"/>
                  <a:gd name="connsiteY42" fmla="*/ 496586 h 620421"/>
                  <a:gd name="connsiteX43" fmla="*/ 304906 w 2369053"/>
                  <a:gd name="connsiteY43" fmla="*/ 477536 h 620421"/>
                  <a:gd name="connsiteX44" fmla="*/ 168381 w 2369053"/>
                  <a:gd name="connsiteY44" fmla="*/ 480711 h 620421"/>
                  <a:gd name="connsiteX45" fmla="*/ 85831 w 2369053"/>
                  <a:gd name="connsiteY45" fmla="*/ 550561 h 620421"/>
                  <a:gd name="connsiteX46" fmla="*/ 3281 w 2369053"/>
                  <a:gd name="connsiteY46" fmla="*/ 620411 h 620421"/>
                  <a:gd name="connsiteX47" fmla="*/ 19156 w 2369053"/>
                  <a:gd name="connsiteY47" fmla="*/ 553736 h 620421"/>
                  <a:gd name="connsiteX48" fmla="*/ 44556 w 2369053"/>
                  <a:gd name="connsiteY48" fmla="*/ 283861 h 620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369053" h="620421">
                    <a:moveTo>
                      <a:pt x="44556" y="283861"/>
                    </a:moveTo>
                    <a:cubicBezTo>
                      <a:pt x="57256" y="236765"/>
                      <a:pt x="80275" y="281744"/>
                      <a:pt x="95356" y="271161"/>
                    </a:cubicBezTo>
                    <a:cubicBezTo>
                      <a:pt x="110437" y="260578"/>
                      <a:pt x="119698" y="236236"/>
                      <a:pt x="135044" y="220361"/>
                    </a:cubicBezTo>
                    <a:cubicBezTo>
                      <a:pt x="150390" y="204486"/>
                      <a:pt x="171292" y="181203"/>
                      <a:pt x="187431" y="175911"/>
                    </a:cubicBezTo>
                    <a:cubicBezTo>
                      <a:pt x="203570" y="170619"/>
                      <a:pt x="217594" y="174324"/>
                      <a:pt x="231881" y="188611"/>
                    </a:cubicBezTo>
                    <a:cubicBezTo>
                      <a:pt x="246168" y="202898"/>
                      <a:pt x="258339" y="233590"/>
                      <a:pt x="273156" y="261636"/>
                    </a:cubicBezTo>
                    <a:cubicBezTo>
                      <a:pt x="287973" y="289682"/>
                      <a:pt x="304906" y="327782"/>
                      <a:pt x="320781" y="356886"/>
                    </a:cubicBezTo>
                    <a:cubicBezTo>
                      <a:pt x="336656" y="385990"/>
                      <a:pt x="355177" y="419328"/>
                      <a:pt x="368406" y="436261"/>
                    </a:cubicBezTo>
                    <a:cubicBezTo>
                      <a:pt x="381635" y="453194"/>
                      <a:pt x="383752" y="457428"/>
                      <a:pt x="400156" y="458486"/>
                    </a:cubicBezTo>
                    <a:cubicBezTo>
                      <a:pt x="416560" y="459544"/>
                      <a:pt x="444077" y="443140"/>
                      <a:pt x="466831" y="442611"/>
                    </a:cubicBezTo>
                    <a:cubicBezTo>
                      <a:pt x="489585" y="442082"/>
                      <a:pt x="516573" y="448961"/>
                      <a:pt x="536681" y="455311"/>
                    </a:cubicBezTo>
                    <a:cubicBezTo>
                      <a:pt x="556789" y="461661"/>
                      <a:pt x="569489" y="476478"/>
                      <a:pt x="587481" y="480711"/>
                    </a:cubicBezTo>
                    <a:cubicBezTo>
                      <a:pt x="605473" y="484944"/>
                      <a:pt x="616585" y="492882"/>
                      <a:pt x="644631" y="480711"/>
                    </a:cubicBezTo>
                    <a:cubicBezTo>
                      <a:pt x="672677" y="468540"/>
                      <a:pt x="723477" y="438907"/>
                      <a:pt x="755756" y="407686"/>
                    </a:cubicBezTo>
                    <a:cubicBezTo>
                      <a:pt x="788035" y="376465"/>
                      <a:pt x="811319" y="328840"/>
                      <a:pt x="838306" y="293386"/>
                    </a:cubicBezTo>
                    <a:cubicBezTo>
                      <a:pt x="865294" y="257932"/>
                      <a:pt x="896514" y="216657"/>
                      <a:pt x="917681" y="194961"/>
                    </a:cubicBezTo>
                    <a:cubicBezTo>
                      <a:pt x="938848" y="173265"/>
                      <a:pt x="945198" y="178028"/>
                      <a:pt x="965306" y="163211"/>
                    </a:cubicBezTo>
                    <a:cubicBezTo>
                      <a:pt x="985414" y="148394"/>
                      <a:pt x="973244" y="125640"/>
                      <a:pt x="1038331" y="106061"/>
                    </a:cubicBezTo>
                    <a:cubicBezTo>
                      <a:pt x="1103418" y="86482"/>
                      <a:pt x="1228831" y="63198"/>
                      <a:pt x="1355831" y="45736"/>
                    </a:cubicBezTo>
                    <a:cubicBezTo>
                      <a:pt x="1482831" y="28273"/>
                      <a:pt x="1710373" y="-7181"/>
                      <a:pt x="1800331" y="1286"/>
                    </a:cubicBezTo>
                    <a:cubicBezTo>
                      <a:pt x="1890289" y="9753"/>
                      <a:pt x="1869652" y="82249"/>
                      <a:pt x="1895581" y="96536"/>
                    </a:cubicBezTo>
                    <a:cubicBezTo>
                      <a:pt x="1921510" y="110823"/>
                      <a:pt x="1938973" y="94419"/>
                      <a:pt x="1955906" y="87011"/>
                    </a:cubicBezTo>
                    <a:cubicBezTo>
                      <a:pt x="1972839" y="79603"/>
                      <a:pt x="1976544" y="53144"/>
                      <a:pt x="1997181" y="52086"/>
                    </a:cubicBezTo>
                    <a:cubicBezTo>
                      <a:pt x="2017818" y="51028"/>
                      <a:pt x="2054860" y="72724"/>
                      <a:pt x="2079731" y="80661"/>
                    </a:cubicBezTo>
                    <a:cubicBezTo>
                      <a:pt x="2104602" y="88598"/>
                      <a:pt x="2126298" y="96007"/>
                      <a:pt x="2146406" y="99711"/>
                    </a:cubicBezTo>
                    <a:cubicBezTo>
                      <a:pt x="2166514" y="103415"/>
                      <a:pt x="2180802" y="107648"/>
                      <a:pt x="2200381" y="102886"/>
                    </a:cubicBezTo>
                    <a:cubicBezTo>
                      <a:pt x="2219960" y="98124"/>
                      <a:pt x="2244831" y="81190"/>
                      <a:pt x="2263881" y="71136"/>
                    </a:cubicBezTo>
                    <a:cubicBezTo>
                      <a:pt x="2282931" y="61082"/>
                      <a:pt x="2297748" y="50498"/>
                      <a:pt x="2314681" y="42561"/>
                    </a:cubicBezTo>
                    <a:cubicBezTo>
                      <a:pt x="2331614" y="34624"/>
                      <a:pt x="2382943" y="8165"/>
                      <a:pt x="2365481" y="23511"/>
                    </a:cubicBezTo>
                    <a:cubicBezTo>
                      <a:pt x="2348019" y="38857"/>
                      <a:pt x="2258589" y="99182"/>
                      <a:pt x="2209906" y="134636"/>
                    </a:cubicBezTo>
                    <a:cubicBezTo>
                      <a:pt x="2161223" y="170090"/>
                      <a:pt x="2135823" y="203428"/>
                      <a:pt x="2073381" y="236236"/>
                    </a:cubicBezTo>
                    <a:cubicBezTo>
                      <a:pt x="2010939" y="269044"/>
                      <a:pt x="1891877" y="311907"/>
                      <a:pt x="1835256" y="331486"/>
                    </a:cubicBezTo>
                    <a:cubicBezTo>
                      <a:pt x="1778635" y="351065"/>
                      <a:pt x="1769110" y="352653"/>
                      <a:pt x="1733656" y="353711"/>
                    </a:cubicBezTo>
                    <a:cubicBezTo>
                      <a:pt x="1698202" y="354769"/>
                      <a:pt x="1662218" y="350007"/>
                      <a:pt x="1622531" y="337836"/>
                    </a:cubicBezTo>
                    <a:cubicBezTo>
                      <a:pt x="1582844" y="325665"/>
                      <a:pt x="1532573" y="301324"/>
                      <a:pt x="1495531" y="280686"/>
                    </a:cubicBezTo>
                    <a:cubicBezTo>
                      <a:pt x="1458489" y="260048"/>
                      <a:pt x="1429914" y="229357"/>
                      <a:pt x="1400281" y="214011"/>
                    </a:cubicBezTo>
                    <a:cubicBezTo>
                      <a:pt x="1370648" y="198665"/>
                      <a:pt x="1352127" y="193373"/>
                      <a:pt x="1317731" y="188611"/>
                    </a:cubicBezTo>
                    <a:cubicBezTo>
                      <a:pt x="1283335" y="183849"/>
                      <a:pt x="1247352" y="161623"/>
                      <a:pt x="1193906" y="185436"/>
                    </a:cubicBezTo>
                    <a:cubicBezTo>
                      <a:pt x="1140460" y="209249"/>
                      <a:pt x="1060027" y="286507"/>
                      <a:pt x="997056" y="331486"/>
                    </a:cubicBezTo>
                    <a:cubicBezTo>
                      <a:pt x="934085" y="376465"/>
                      <a:pt x="872702" y="425678"/>
                      <a:pt x="816081" y="455311"/>
                    </a:cubicBezTo>
                    <a:cubicBezTo>
                      <a:pt x="759460" y="484944"/>
                      <a:pt x="705485" y="497115"/>
                      <a:pt x="657331" y="509286"/>
                    </a:cubicBezTo>
                    <a:cubicBezTo>
                      <a:pt x="609177" y="521457"/>
                      <a:pt x="568960" y="530453"/>
                      <a:pt x="527156" y="528336"/>
                    </a:cubicBezTo>
                    <a:cubicBezTo>
                      <a:pt x="485352" y="526219"/>
                      <a:pt x="443548" y="505053"/>
                      <a:pt x="406506" y="496586"/>
                    </a:cubicBezTo>
                    <a:cubicBezTo>
                      <a:pt x="369464" y="488119"/>
                      <a:pt x="344593" y="480182"/>
                      <a:pt x="304906" y="477536"/>
                    </a:cubicBezTo>
                    <a:cubicBezTo>
                      <a:pt x="265219" y="474890"/>
                      <a:pt x="204893" y="468540"/>
                      <a:pt x="168381" y="480711"/>
                    </a:cubicBezTo>
                    <a:cubicBezTo>
                      <a:pt x="131869" y="492882"/>
                      <a:pt x="85831" y="550561"/>
                      <a:pt x="85831" y="550561"/>
                    </a:cubicBezTo>
                    <a:cubicBezTo>
                      <a:pt x="58314" y="573844"/>
                      <a:pt x="14393" y="619882"/>
                      <a:pt x="3281" y="620411"/>
                    </a:cubicBezTo>
                    <a:cubicBezTo>
                      <a:pt x="-7831" y="620940"/>
                      <a:pt x="12277" y="601890"/>
                      <a:pt x="19156" y="553736"/>
                    </a:cubicBezTo>
                    <a:cubicBezTo>
                      <a:pt x="26035" y="505582"/>
                      <a:pt x="31856" y="330957"/>
                      <a:pt x="44556" y="283861"/>
                    </a:cubicBezTo>
                    <a:close/>
                  </a:path>
                </a:pathLst>
              </a:custGeom>
              <a:solidFill>
                <a:srgbClr val="C6BE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118F93E9-D0F6-4493-8602-3E963B76D32A}"/>
                  </a:ext>
                </a:extLst>
              </p:cNvPr>
              <p:cNvSpPr/>
              <p:nvPr/>
            </p:nvSpPr>
            <p:spPr>
              <a:xfrm>
                <a:off x="5587909" y="4505325"/>
                <a:ext cx="3563448" cy="1194113"/>
              </a:xfrm>
              <a:custGeom>
                <a:avLst/>
                <a:gdLst>
                  <a:gd name="connsiteX0" fmla="*/ 31841 w 3563448"/>
                  <a:gd name="connsiteY0" fmla="*/ 825500 h 1194113"/>
                  <a:gd name="connsiteX1" fmla="*/ 12791 w 3563448"/>
                  <a:gd name="connsiteY1" fmla="*/ 1079500 h 1194113"/>
                  <a:gd name="connsiteX2" fmla="*/ 9616 w 3563448"/>
                  <a:gd name="connsiteY2" fmla="*/ 1114425 h 1194113"/>
                  <a:gd name="connsiteX3" fmla="*/ 91 w 3563448"/>
                  <a:gd name="connsiteY3" fmla="*/ 1162050 h 1194113"/>
                  <a:gd name="connsiteX4" fmla="*/ 15966 w 3563448"/>
                  <a:gd name="connsiteY4" fmla="*/ 1193800 h 1194113"/>
                  <a:gd name="connsiteX5" fmla="*/ 69941 w 3563448"/>
                  <a:gd name="connsiteY5" fmla="*/ 1143000 h 1194113"/>
                  <a:gd name="connsiteX6" fmla="*/ 187416 w 3563448"/>
                  <a:gd name="connsiteY6" fmla="*/ 1054100 h 1194113"/>
                  <a:gd name="connsiteX7" fmla="*/ 266791 w 3563448"/>
                  <a:gd name="connsiteY7" fmla="*/ 1003300 h 1194113"/>
                  <a:gd name="connsiteX8" fmla="*/ 358866 w 3563448"/>
                  <a:gd name="connsiteY8" fmla="*/ 1003300 h 1194113"/>
                  <a:gd name="connsiteX9" fmla="*/ 457291 w 3563448"/>
                  <a:gd name="connsiteY9" fmla="*/ 1028700 h 1194113"/>
                  <a:gd name="connsiteX10" fmla="*/ 612866 w 3563448"/>
                  <a:gd name="connsiteY10" fmla="*/ 1041400 h 1194113"/>
                  <a:gd name="connsiteX11" fmla="*/ 743041 w 3563448"/>
                  <a:gd name="connsiteY11" fmla="*/ 1009650 h 1194113"/>
                  <a:gd name="connsiteX12" fmla="*/ 885916 w 3563448"/>
                  <a:gd name="connsiteY12" fmla="*/ 968375 h 1194113"/>
                  <a:gd name="connsiteX13" fmla="*/ 997041 w 3563448"/>
                  <a:gd name="connsiteY13" fmla="*/ 892175 h 1194113"/>
                  <a:gd name="connsiteX14" fmla="*/ 1136741 w 3563448"/>
                  <a:gd name="connsiteY14" fmla="*/ 787400 h 1194113"/>
                  <a:gd name="connsiteX15" fmla="*/ 1231991 w 3563448"/>
                  <a:gd name="connsiteY15" fmla="*/ 736600 h 1194113"/>
                  <a:gd name="connsiteX16" fmla="*/ 1368516 w 3563448"/>
                  <a:gd name="connsiteY16" fmla="*/ 717550 h 1194113"/>
                  <a:gd name="connsiteX17" fmla="*/ 1460591 w 3563448"/>
                  <a:gd name="connsiteY17" fmla="*/ 787400 h 1194113"/>
                  <a:gd name="connsiteX18" fmla="*/ 1666966 w 3563448"/>
                  <a:gd name="connsiteY18" fmla="*/ 844550 h 1194113"/>
                  <a:gd name="connsiteX19" fmla="*/ 1813016 w 3563448"/>
                  <a:gd name="connsiteY19" fmla="*/ 857250 h 1194113"/>
                  <a:gd name="connsiteX20" fmla="*/ 1990816 w 3563448"/>
                  <a:gd name="connsiteY20" fmla="*/ 793750 h 1194113"/>
                  <a:gd name="connsiteX21" fmla="*/ 2140041 w 3563448"/>
                  <a:gd name="connsiteY21" fmla="*/ 717550 h 1194113"/>
                  <a:gd name="connsiteX22" fmla="*/ 2292441 w 3563448"/>
                  <a:gd name="connsiteY22" fmla="*/ 628650 h 1194113"/>
                  <a:gd name="connsiteX23" fmla="*/ 2482941 w 3563448"/>
                  <a:gd name="connsiteY23" fmla="*/ 514350 h 1194113"/>
                  <a:gd name="connsiteX24" fmla="*/ 2581366 w 3563448"/>
                  <a:gd name="connsiteY24" fmla="*/ 425450 h 1194113"/>
                  <a:gd name="connsiteX25" fmla="*/ 2644866 w 3563448"/>
                  <a:gd name="connsiteY25" fmla="*/ 377825 h 1194113"/>
                  <a:gd name="connsiteX26" fmla="*/ 2708366 w 3563448"/>
                  <a:gd name="connsiteY26" fmla="*/ 346075 h 1194113"/>
                  <a:gd name="connsiteX27" fmla="*/ 2768691 w 3563448"/>
                  <a:gd name="connsiteY27" fmla="*/ 342900 h 1194113"/>
                  <a:gd name="connsiteX28" fmla="*/ 2806791 w 3563448"/>
                  <a:gd name="connsiteY28" fmla="*/ 438150 h 1194113"/>
                  <a:gd name="connsiteX29" fmla="*/ 2813141 w 3563448"/>
                  <a:gd name="connsiteY29" fmla="*/ 495300 h 1194113"/>
                  <a:gd name="connsiteX30" fmla="*/ 2876641 w 3563448"/>
                  <a:gd name="connsiteY30" fmla="*/ 530225 h 1194113"/>
                  <a:gd name="connsiteX31" fmla="*/ 2936966 w 3563448"/>
                  <a:gd name="connsiteY31" fmla="*/ 438150 h 1194113"/>
                  <a:gd name="connsiteX32" fmla="*/ 3016341 w 3563448"/>
                  <a:gd name="connsiteY32" fmla="*/ 346075 h 1194113"/>
                  <a:gd name="connsiteX33" fmla="*/ 3048091 w 3563448"/>
                  <a:gd name="connsiteY33" fmla="*/ 317500 h 1194113"/>
                  <a:gd name="connsiteX34" fmla="*/ 3111591 w 3563448"/>
                  <a:gd name="connsiteY34" fmla="*/ 320675 h 1194113"/>
                  <a:gd name="connsiteX35" fmla="*/ 3165566 w 3563448"/>
                  <a:gd name="connsiteY35" fmla="*/ 365125 h 1194113"/>
                  <a:gd name="connsiteX36" fmla="*/ 3222716 w 3563448"/>
                  <a:gd name="connsiteY36" fmla="*/ 307975 h 1194113"/>
                  <a:gd name="connsiteX37" fmla="*/ 3292566 w 3563448"/>
                  <a:gd name="connsiteY37" fmla="*/ 254000 h 1194113"/>
                  <a:gd name="connsiteX38" fmla="*/ 3333841 w 3563448"/>
                  <a:gd name="connsiteY38" fmla="*/ 196850 h 1194113"/>
                  <a:gd name="connsiteX39" fmla="*/ 3368766 w 3563448"/>
                  <a:gd name="connsiteY39" fmla="*/ 155575 h 1194113"/>
                  <a:gd name="connsiteX40" fmla="*/ 3413216 w 3563448"/>
                  <a:gd name="connsiteY40" fmla="*/ 127000 h 1194113"/>
                  <a:gd name="connsiteX41" fmla="*/ 3476716 w 3563448"/>
                  <a:gd name="connsiteY41" fmla="*/ 127000 h 1194113"/>
                  <a:gd name="connsiteX42" fmla="*/ 3562441 w 3563448"/>
                  <a:gd name="connsiteY42" fmla="*/ 146050 h 1194113"/>
                  <a:gd name="connsiteX43" fmla="*/ 3521166 w 3563448"/>
                  <a:gd name="connsiteY43" fmla="*/ 73025 h 1194113"/>
                  <a:gd name="connsiteX44" fmla="*/ 3483066 w 3563448"/>
                  <a:gd name="connsiteY44" fmla="*/ 31750 h 1194113"/>
                  <a:gd name="connsiteX45" fmla="*/ 3441791 w 3563448"/>
                  <a:gd name="connsiteY45" fmla="*/ 0 h 1194113"/>
                  <a:gd name="connsiteX46" fmla="*/ 3413216 w 3563448"/>
                  <a:gd name="connsiteY46" fmla="*/ 31750 h 1194113"/>
                  <a:gd name="connsiteX47" fmla="*/ 3384641 w 3563448"/>
                  <a:gd name="connsiteY47" fmla="*/ 85725 h 1194113"/>
                  <a:gd name="connsiteX48" fmla="*/ 3362416 w 3563448"/>
                  <a:gd name="connsiteY48" fmla="*/ 114300 h 1194113"/>
                  <a:gd name="connsiteX49" fmla="*/ 3333841 w 3563448"/>
                  <a:gd name="connsiteY49" fmla="*/ 117475 h 1194113"/>
                  <a:gd name="connsiteX50" fmla="*/ 3308441 w 3563448"/>
                  <a:gd name="connsiteY50" fmla="*/ 76200 h 1194113"/>
                  <a:gd name="connsiteX51" fmla="*/ 3279866 w 3563448"/>
                  <a:gd name="connsiteY51" fmla="*/ 57150 h 1194113"/>
                  <a:gd name="connsiteX52" fmla="*/ 3244941 w 3563448"/>
                  <a:gd name="connsiteY52" fmla="*/ 41275 h 1194113"/>
                  <a:gd name="connsiteX53" fmla="*/ 3206841 w 3563448"/>
                  <a:gd name="connsiteY53" fmla="*/ 98425 h 1194113"/>
                  <a:gd name="connsiteX54" fmla="*/ 3165566 w 3563448"/>
                  <a:gd name="connsiteY54" fmla="*/ 142875 h 1194113"/>
                  <a:gd name="connsiteX55" fmla="*/ 3121116 w 3563448"/>
                  <a:gd name="connsiteY55" fmla="*/ 165100 h 1194113"/>
                  <a:gd name="connsiteX56" fmla="*/ 3057616 w 3563448"/>
                  <a:gd name="connsiteY56" fmla="*/ 165100 h 1194113"/>
                  <a:gd name="connsiteX57" fmla="*/ 2981416 w 3563448"/>
                  <a:gd name="connsiteY57" fmla="*/ 161925 h 1194113"/>
                  <a:gd name="connsiteX58" fmla="*/ 2924266 w 3563448"/>
                  <a:gd name="connsiteY58" fmla="*/ 241300 h 1194113"/>
                  <a:gd name="connsiteX59" fmla="*/ 2905216 w 3563448"/>
                  <a:gd name="connsiteY59" fmla="*/ 276225 h 1194113"/>
                  <a:gd name="connsiteX60" fmla="*/ 2867116 w 3563448"/>
                  <a:gd name="connsiteY60" fmla="*/ 304800 h 1194113"/>
                  <a:gd name="connsiteX61" fmla="*/ 2813141 w 3563448"/>
                  <a:gd name="connsiteY61" fmla="*/ 269875 h 1194113"/>
                  <a:gd name="connsiteX62" fmla="*/ 2765516 w 3563448"/>
                  <a:gd name="connsiteY62" fmla="*/ 206375 h 1194113"/>
                  <a:gd name="connsiteX63" fmla="*/ 2705191 w 3563448"/>
                  <a:gd name="connsiteY63" fmla="*/ 196850 h 1194113"/>
                  <a:gd name="connsiteX64" fmla="*/ 2660741 w 3563448"/>
                  <a:gd name="connsiteY64" fmla="*/ 212725 h 1194113"/>
                  <a:gd name="connsiteX65" fmla="*/ 2578191 w 3563448"/>
                  <a:gd name="connsiteY65" fmla="*/ 282575 h 1194113"/>
                  <a:gd name="connsiteX66" fmla="*/ 2498816 w 3563448"/>
                  <a:gd name="connsiteY66" fmla="*/ 330200 h 1194113"/>
                  <a:gd name="connsiteX67" fmla="*/ 2422616 w 3563448"/>
                  <a:gd name="connsiteY67" fmla="*/ 377825 h 1194113"/>
                  <a:gd name="connsiteX68" fmla="*/ 2349591 w 3563448"/>
                  <a:gd name="connsiteY68" fmla="*/ 415925 h 1194113"/>
                  <a:gd name="connsiteX69" fmla="*/ 2098766 w 3563448"/>
                  <a:gd name="connsiteY69" fmla="*/ 533400 h 1194113"/>
                  <a:gd name="connsiteX70" fmla="*/ 1536791 w 3563448"/>
                  <a:gd name="connsiteY70" fmla="*/ 571500 h 1194113"/>
                  <a:gd name="connsiteX71" fmla="*/ 1257391 w 3563448"/>
                  <a:gd name="connsiteY71" fmla="*/ 469900 h 1194113"/>
                  <a:gd name="connsiteX72" fmla="*/ 1019266 w 3563448"/>
                  <a:gd name="connsiteY72" fmla="*/ 622300 h 1194113"/>
                  <a:gd name="connsiteX73" fmla="*/ 828766 w 3563448"/>
                  <a:gd name="connsiteY73" fmla="*/ 774700 h 1194113"/>
                  <a:gd name="connsiteX74" fmla="*/ 714466 w 3563448"/>
                  <a:gd name="connsiteY74" fmla="*/ 847725 h 1194113"/>
                  <a:gd name="connsiteX75" fmla="*/ 562066 w 3563448"/>
                  <a:gd name="connsiteY75" fmla="*/ 879475 h 1194113"/>
                  <a:gd name="connsiteX76" fmla="*/ 489041 w 3563448"/>
                  <a:gd name="connsiteY76" fmla="*/ 860425 h 1194113"/>
                  <a:gd name="connsiteX77" fmla="*/ 330291 w 3563448"/>
                  <a:gd name="connsiteY77" fmla="*/ 841375 h 1194113"/>
                  <a:gd name="connsiteX78" fmla="*/ 222341 w 3563448"/>
                  <a:gd name="connsiteY78" fmla="*/ 790575 h 1194113"/>
                  <a:gd name="connsiteX79" fmla="*/ 120741 w 3563448"/>
                  <a:gd name="connsiteY79" fmla="*/ 835025 h 1194113"/>
                  <a:gd name="connsiteX80" fmla="*/ 31841 w 3563448"/>
                  <a:gd name="connsiteY80" fmla="*/ 825500 h 1194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3563448" h="1194113">
                    <a:moveTo>
                      <a:pt x="31841" y="825500"/>
                    </a:moveTo>
                    <a:cubicBezTo>
                      <a:pt x="13849" y="866246"/>
                      <a:pt x="16495" y="1031346"/>
                      <a:pt x="12791" y="1079500"/>
                    </a:cubicBezTo>
                    <a:cubicBezTo>
                      <a:pt x="9087" y="1127654"/>
                      <a:pt x="11733" y="1100667"/>
                      <a:pt x="9616" y="1114425"/>
                    </a:cubicBezTo>
                    <a:cubicBezTo>
                      <a:pt x="7499" y="1128183"/>
                      <a:pt x="-967" y="1148821"/>
                      <a:pt x="91" y="1162050"/>
                    </a:cubicBezTo>
                    <a:cubicBezTo>
                      <a:pt x="1149" y="1175279"/>
                      <a:pt x="4324" y="1196975"/>
                      <a:pt x="15966" y="1193800"/>
                    </a:cubicBezTo>
                    <a:cubicBezTo>
                      <a:pt x="27608" y="1190625"/>
                      <a:pt x="41366" y="1166283"/>
                      <a:pt x="69941" y="1143000"/>
                    </a:cubicBezTo>
                    <a:cubicBezTo>
                      <a:pt x="98516" y="1119717"/>
                      <a:pt x="154608" y="1077383"/>
                      <a:pt x="187416" y="1054100"/>
                    </a:cubicBezTo>
                    <a:cubicBezTo>
                      <a:pt x="220224" y="1030817"/>
                      <a:pt x="238216" y="1011767"/>
                      <a:pt x="266791" y="1003300"/>
                    </a:cubicBezTo>
                    <a:cubicBezTo>
                      <a:pt x="295366" y="994833"/>
                      <a:pt x="327116" y="999067"/>
                      <a:pt x="358866" y="1003300"/>
                    </a:cubicBezTo>
                    <a:cubicBezTo>
                      <a:pt x="390616" y="1007533"/>
                      <a:pt x="414958" y="1022350"/>
                      <a:pt x="457291" y="1028700"/>
                    </a:cubicBezTo>
                    <a:cubicBezTo>
                      <a:pt x="499624" y="1035050"/>
                      <a:pt x="565241" y="1044575"/>
                      <a:pt x="612866" y="1041400"/>
                    </a:cubicBezTo>
                    <a:cubicBezTo>
                      <a:pt x="660491" y="1038225"/>
                      <a:pt x="697533" y="1021821"/>
                      <a:pt x="743041" y="1009650"/>
                    </a:cubicBezTo>
                    <a:cubicBezTo>
                      <a:pt x="788549" y="997479"/>
                      <a:pt x="843583" y="987954"/>
                      <a:pt x="885916" y="968375"/>
                    </a:cubicBezTo>
                    <a:cubicBezTo>
                      <a:pt x="928249" y="948796"/>
                      <a:pt x="955237" y="922338"/>
                      <a:pt x="997041" y="892175"/>
                    </a:cubicBezTo>
                    <a:cubicBezTo>
                      <a:pt x="1038845" y="862013"/>
                      <a:pt x="1097583" y="813329"/>
                      <a:pt x="1136741" y="787400"/>
                    </a:cubicBezTo>
                    <a:cubicBezTo>
                      <a:pt x="1175899" y="761471"/>
                      <a:pt x="1193362" y="748242"/>
                      <a:pt x="1231991" y="736600"/>
                    </a:cubicBezTo>
                    <a:cubicBezTo>
                      <a:pt x="1270620" y="724958"/>
                      <a:pt x="1330416" y="709083"/>
                      <a:pt x="1368516" y="717550"/>
                    </a:cubicBezTo>
                    <a:cubicBezTo>
                      <a:pt x="1406616" y="726017"/>
                      <a:pt x="1410849" y="766233"/>
                      <a:pt x="1460591" y="787400"/>
                    </a:cubicBezTo>
                    <a:cubicBezTo>
                      <a:pt x="1510333" y="808567"/>
                      <a:pt x="1608229" y="832908"/>
                      <a:pt x="1666966" y="844550"/>
                    </a:cubicBezTo>
                    <a:cubicBezTo>
                      <a:pt x="1725704" y="856192"/>
                      <a:pt x="1759041" y="865717"/>
                      <a:pt x="1813016" y="857250"/>
                    </a:cubicBezTo>
                    <a:cubicBezTo>
                      <a:pt x="1866991" y="848783"/>
                      <a:pt x="1936312" y="817033"/>
                      <a:pt x="1990816" y="793750"/>
                    </a:cubicBezTo>
                    <a:cubicBezTo>
                      <a:pt x="2045320" y="770467"/>
                      <a:pt x="2089770" y="745067"/>
                      <a:pt x="2140041" y="717550"/>
                    </a:cubicBezTo>
                    <a:cubicBezTo>
                      <a:pt x="2190312" y="690033"/>
                      <a:pt x="2292441" y="628650"/>
                      <a:pt x="2292441" y="628650"/>
                    </a:cubicBezTo>
                    <a:cubicBezTo>
                      <a:pt x="2349591" y="594783"/>
                      <a:pt x="2434787" y="548217"/>
                      <a:pt x="2482941" y="514350"/>
                    </a:cubicBezTo>
                    <a:cubicBezTo>
                      <a:pt x="2531095" y="480483"/>
                      <a:pt x="2554379" y="448204"/>
                      <a:pt x="2581366" y="425450"/>
                    </a:cubicBezTo>
                    <a:cubicBezTo>
                      <a:pt x="2608354" y="402696"/>
                      <a:pt x="2623699" y="391054"/>
                      <a:pt x="2644866" y="377825"/>
                    </a:cubicBezTo>
                    <a:cubicBezTo>
                      <a:pt x="2666033" y="364596"/>
                      <a:pt x="2687729" y="351896"/>
                      <a:pt x="2708366" y="346075"/>
                    </a:cubicBezTo>
                    <a:cubicBezTo>
                      <a:pt x="2729003" y="340254"/>
                      <a:pt x="2752287" y="327554"/>
                      <a:pt x="2768691" y="342900"/>
                    </a:cubicBezTo>
                    <a:cubicBezTo>
                      <a:pt x="2785095" y="358246"/>
                      <a:pt x="2799383" y="412750"/>
                      <a:pt x="2806791" y="438150"/>
                    </a:cubicBezTo>
                    <a:cubicBezTo>
                      <a:pt x="2814199" y="463550"/>
                      <a:pt x="2801499" y="479954"/>
                      <a:pt x="2813141" y="495300"/>
                    </a:cubicBezTo>
                    <a:cubicBezTo>
                      <a:pt x="2824783" y="510646"/>
                      <a:pt x="2856004" y="539750"/>
                      <a:pt x="2876641" y="530225"/>
                    </a:cubicBezTo>
                    <a:cubicBezTo>
                      <a:pt x="2897278" y="520700"/>
                      <a:pt x="2913683" y="468842"/>
                      <a:pt x="2936966" y="438150"/>
                    </a:cubicBezTo>
                    <a:cubicBezTo>
                      <a:pt x="2960249" y="407458"/>
                      <a:pt x="2997820" y="366183"/>
                      <a:pt x="3016341" y="346075"/>
                    </a:cubicBezTo>
                    <a:cubicBezTo>
                      <a:pt x="3034862" y="325967"/>
                      <a:pt x="3032216" y="321733"/>
                      <a:pt x="3048091" y="317500"/>
                    </a:cubicBezTo>
                    <a:cubicBezTo>
                      <a:pt x="3063966" y="313267"/>
                      <a:pt x="3092012" y="312737"/>
                      <a:pt x="3111591" y="320675"/>
                    </a:cubicBezTo>
                    <a:cubicBezTo>
                      <a:pt x="3131170" y="328613"/>
                      <a:pt x="3147045" y="367242"/>
                      <a:pt x="3165566" y="365125"/>
                    </a:cubicBezTo>
                    <a:cubicBezTo>
                      <a:pt x="3184087" y="363008"/>
                      <a:pt x="3201549" y="326496"/>
                      <a:pt x="3222716" y="307975"/>
                    </a:cubicBezTo>
                    <a:cubicBezTo>
                      <a:pt x="3243883" y="289454"/>
                      <a:pt x="3274045" y="272521"/>
                      <a:pt x="3292566" y="254000"/>
                    </a:cubicBezTo>
                    <a:cubicBezTo>
                      <a:pt x="3311087" y="235479"/>
                      <a:pt x="3321141" y="213254"/>
                      <a:pt x="3333841" y="196850"/>
                    </a:cubicBezTo>
                    <a:cubicBezTo>
                      <a:pt x="3346541" y="180446"/>
                      <a:pt x="3355537" y="167217"/>
                      <a:pt x="3368766" y="155575"/>
                    </a:cubicBezTo>
                    <a:cubicBezTo>
                      <a:pt x="3381995" y="143933"/>
                      <a:pt x="3395224" y="131762"/>
                      <a:pt x="3413216" y="127000"/>
                    </a:cubicBezTo>
                    <a:cubicBezTo>
                      <a:pt x="3431208" y="122237"/>
                      <a:pt x="3451845" y="123825"/>
                      <a:pt x="3476716" y="127000"/>
                    </a:cubicBezTo>
                    <a:cubicBezTo>
                      <a:pt x="3501587" y="130175"/>
                      <a:pt x="3555033" y="155046"/>
                      <a:pt x="3562441" y="146050"/>
                    </a:cubicBezTo>
                    <a:cubicBezTo>
                      <a:pt x="3569849" y="137054"/>
                      <a:pt x="3534395" y="92075"/>
                      <a:pt x="3521166" y="73025"/>
                    </a:cubicBezTo>
                    <a:cubicBezTo>
                      <a:pt x="3507937" y="53975"/>
                      <a:pt x="3496295" y="43921"/>
                      <a:pt x="3483066" y="31750"/>
                    </a:cubicBezTo>
                    <a:cubicBezTo>
                      <a:pt x="3469837" y="19579"/>
                      <a:pt x="3453433" y="0"/>
                      <a:pt x="3441791" y="0"/>
                    </a:cubicBezTo>
                    <a:cubicBezTo>
                      <a:pt x="3430149" y="0"/>
                      <a:pt x="3422741" y="17463"/>
                      <a:pt x="3413216" y="31750"/>
                    </a:cubicBezTo>
                    <a:cubicBezTo>
                      <a:pt x="3403691" y="46037"/>
                      <a:pt x="3393108" y="71967"/>
                      <a:pt x="3384641" y="85725"/>
                    </a:cubicBezTo>
                    <a:cubicBezTo>
                      <a:pt x="3376174" y="99483"/>
                      <a:pt x="3370883" y="109008"/>
                      <a:pt x="3362416" y="114300"/>
                    </a:cubicBezTo>
                    <a:cubicBezTo>
                      <a:pt x="3353949" y="119592"/>
                      <a:pt x="3342837" y="123825"/>
                      <a:pt x="3333841" y="117475"/>
                    </a:cubicBezTo>
                    <a:cubicBezTo>
                      <a:pt x="3324845" y="111125"/>
                      <a:pt x="3317437" y="86254"/>
                      <a:pt x="3308441" y="76200"/>
                    </a:cubicBezTo>
                    <a:cubicBezTo>
                      <a:pt x="3299445" y="66146"/>
                      <a:pt x="3290449" y="62971"/>
                      <a:pt x="3279866" y="57150"/>
                    </a:cubicBezTo>
                    <a:cubicBezTo>
                      <a:pt x="3269283" y="51329"/>
                      <a:pt x="3257112" y="34396"/>
                      <a:pt x="3244941" y="41275"/>
                    </a:cubicBezTo>
                    <a:cubicBezTo>
                      <a:pt x="3232770" y="48154"/>
                      <a:pt x="3220070" y="81492"/>
                      <a:pt x="3206841" y="98425"/>
                    </a:cubicBezTo>
                    <a:cubicBezTo>
                      <a:pt x="3193612" y="115358"/>
                      <a:pt x="3179854" y="131762"/>
                      <a:pt x="3165566" y="142875"/>
                    </a:cubicBezTo>
                    <a:cubicBezTo>
                      <a:pt x="3151279" y="153987"/>
                      <a:pt x="3139108" y="161396"/>
                      <a:pt x="3121116" y="165100"/>
                    </a:cubicBezTo>
                    <a:cubicBezTo>
                      <a:pt x="3103124" y="168804"/>
                      <a:pt x="3080899" y="165629"/>
                      <a:pt x="3057616" y="165100"/>
                    </a:cubicBezTo>
                    <a:cubicBezTo>
                      <a:pt x="3034333" y="164571"/>
                      <a:pt x="3003641" y="149225"/>
                      <a:pt x="2981416" y="161925"/>
                    </a:cubicBezTo>
                    <a:cubicBezTo>
                      <a:pt x="2959191" y="174625"/>
                      <a:pt x="2936966" y="222250"/>
                      <a:pt x="2924266" y="241300"/>
                    </a:cubicBezTo>
                    <a:cubicBezTo>
                      <a:pt x="2911566" y="260350"/>
                      <a:pt x="2914741" y="265642"/>
                      <a:pt x="2905216" y="276225"/>
                    </a:cubicBezTo>
                    <a:cubicBezTo>
                      <a:pt x="2895691" y="286808"/>
                      <a:pt x="2882462" y="305858"/>
                      <a:pt x="2867116" y="304800"/>
                    </a:cubicBezTo>
                    <a:cubicBezTo>
                      <a:pt x="2851770" y="303742"/>
                      <a:pt x="2830074" y="286279"/>
                      <a:pt x="2813141" y="269875"/>
                    </a:cubicBezTo>
                    <a:cubicBezTo>
                      <a:pt x="2796208" y="253471"/>
                      <a:pt x="2783508" y="218546"/>
                      <a:pt x="2765516" y="206375"/>
                    </a:cubicBezTo>
                    <a:cubicBezTo>
                      <a:pt x="2747524" y="194204"/>
                      <a:pt x="2722653" y="195792"/>
                      <a:pt x="2705191" y="196850"/>
                    </a:cubicBezTo>
                    <a:cubicBezTo>
                      <a:pt x="2687729" y="197908"/>
                      <a:pt x="2681908" y="198437"/>
                      <a:pt x="2660741" y="212725"/>
                    </a:cubicBezTo>
                    <a:cubicBezTo>
                      <a:pt x="2639574" y="227012"/>
                      <a:pt x="2605178" y="262996"/>
                      <a:pt x="2578191" y="282575"/>
                    </a:cubicBezTo>
                    <a:cubicBezTo>
                      <a:pt x="2551204" y="302154"/>
                      <a:pt x="2524745" y="314325"/>
                      <a:pt x="2498816" y="330200"/>
                    </a:cubicBezTo>
                    <a:cubicBezTo>
                      <a:pt x="2472887" y="346075"/>
                      <a:pt x="2447487" y="363537"/>
                      <a:pt x="2422616" y="377825"/>
                    </a:cubicBezTo>
                    <a:cubicBezTo>
                      <a:pt x="2397745" y="392112"/>
                      <a:pt x="2403566" y="389996"/>
                      <a:pt x="2349591" y="415925"/>
                    </a:cubicBezTo>
                    <a:cubicBezTo>
                      <a:pt x="2295616" y="441854"/>
                      <a:pt x="2234233" y="507471"/>
                      <a:pt x="2098766" y="533400"/>
                    </a:cubicBezTo>
                    <a:cubicBezTo>
                      <a:pt x="1963299" y="559329"/>
                      <a:pt x="1677020" y="582083"/>
                      <a:pt x="1536791" y="571500"/>
                    </a:cubicBezTo>
                    <a:cubicBezTo>
                      <a:pt x="1396562" y="560917"/>
                      <a:pt x="1343645" y="461433"/>
                      <a:pt x="1257391" y="469900"/>
                    </a:cubicBezTo>
                    <a:cubicBezTo>
                      <a:pt x="1171137" y="478367"/>
                      <a:pt x="1090703" y="571500"/>
                      <a:pt x="1019266" y="622300"/>
                    </a:cubicBezTo>
                    <a:cubicBezTo>
                      <a:pt x="947829" y="673100"/>
                      <a:pt x="879566" y="737129"/>
                      <a:pt x="828766" y="774700"/>
                    </a:cubicBezTo>
                    <a:cubicBezTo>
                      <a:pt x="777966" y="812271"/>
                      <a:pt x="758916" y="830263"/>
                      <a:pt x="714466" y="847725"/>
                    </a:cubicBezTo>
                    <a:cubicBezTo>
                      <a:pt x="670016" y="865187"/>
                      <a:pt x="599637" y="877358"/>
                      <a:pt x="562066" y="879475"/>
                    </a:cubicBezTo>
                    <a:cubicBezTo>
                      <a:pt x="524495" y="881592"/>
                      <a:pt x="527670" y="866775"/>
                      <a:pt x="489041" y="860425"/>
                    </a:cubicBezTo>
                    <a:cubicBezTo>
                      <a:pt x="450412" y="854075"/>
                      <a:pt x="374741" y="853017"/>
                      <a:pt x="330291" y="841375"/>
                    </a:cubicBezTo>
                    <a:cubicBezTo>
                      <a:pt x="285841" y="829733"/>
                      <a:pt x="257266" y="791633"/>
                      <a:pt x="222341" y="790575"/>
                    </a:cubicBezTo>
                    <a:cubicBezTo>
                      <a:pt x="187416" y="789517"/>
                      <a:pt x="150374" y="821796"/>
                      <a:pt x="120741" y="835025"/>
                    </a:cubicBezTo>
                    <a:cubicBezTo>
                      <a:pt x="91108" y="848254"/>
                      <a:pt x="49833" y="784754"/>
                      <a:pt x="31841" y="825500"/>
                    </a:cubicBezTo>
                    <a:close/>
                  </a:path>
                </a:pathLst>
              </a:custGeom>
              <a:solidFill>
                <a:srgbClr val="D9ABA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C618B471-7250-4C2F-9EC9-F550EF1FF74A}"/>
                  </a:ext>
                </a:extLst>
              </p:cNvPr>
              <p:cNvSpPr/>
              <p:nvPr/>
            </p:nvSpPr>
            <p:spPr>
              <a:xfrm>
                <a:off x="5573579" y="4030603"/>
                <a:ext cx="4249905" cy="2509496"/>
              </a:xfrm>
              <a:custGeom>
                <a:avLst/>
                <a:gdLst>
                  <a:gd name="connsiteX0" fmla="*/ 5200 w 4241514"/>
                  <a:gd name="connsiteY0" fmla="*/ 1662096 h 2490370"/>
                  <a:gd name="connsiteX1" fmla="*/ 176650 w 4241514"/>
                  <a:gd name="connsiteY1" fmla="*/ 1503346 h 2490370"/>
                  <a:gd name="connsiteX2" fmla="*/ 370325 w 4241514"/>
                  <a:gd name="connsiteY2" fmla="*/ 1468421 h 2490370"/>
                  <a:gd name="connsiteX3" fmla="*/ 548125 w 4241514"/>
                  <a:gd name="connsiteY3" fmla="*/ 1468421 h 2490370"/>
                  <a:gd name="connsiteX4" fmla="*/ 751325 w 4241514"/>
                  <a:gd name="connsiteY4" fmla="*/ 1449371 h 2490370"/>
                  <a:gd name="connsiteX5" fmla="*/ 925950 w 4241514"/>
                  <a:gd name="connsiteY5" fmla="*/ 1382696 h 2490370"/>
                  <a:gd name="connsiteX6" fmla="*/ 1097400 w 4241514"/>
                  <a:gd name="connsiteY6" fmla="*/ 1268396 h 2490370"/>
                  <a:gd name="connsiteX7" fmla="*/ 1192650 w 4241514"/>
                  <a:gd name="connsiteY7" fmla="*/ 1176321 h 2490370"/>
                  <a:gd name="connsiteX8" fmla="*/ 1297425 w 4241514"/>
                  <a:gd name="connsiteY8" fmla="*/ 1150921 h 2490370"/>
                  <a:gd name="connsiteX9" fmla="*/ 1446650 w 4241514"/>
                  <a:gd name="connsiteY9" fmla="*/ 1208071 h 2490370"/>
                  <a:gd name="connsiteX10" fmla="*/ 1580000 w 4241514"/>
                  <a:gd name="connsiteY10" fmla="*/ 1281096 h 2490370"/>
                  <a:gd name="connsiteX11" fmla="*/ 1732400 w 4241514"/>
                  <a:gd name="connsiteY11" fmla="*/ 1303321 h 2490370"/>
                  <a:gd name="connsiteX12" fmla="*/ 1989575 w 4241514"/>
                  <a:gd name="connsiteY12" fmla="*/ 1242996 h 2490370"/>
                  <a:gd name="connsiteX13" fmla="*/ 2272150 w 4241514"/>
                  <a:gd name="connsiteY13" fmla="*/ 1084246 h 2490370"/>
                  <a:gd name="connsiteX14" fmla="*/ 2469000 w 4241514"/>
                  <a:gd name="connsiteY14" fmla="*/ 976296 h 2490370"/>
                  <a:gd name="connsiteX15" fmla="*/ 2672200 w 4241514"/>
                  <a:gd name="connsiteY15" fmla="*/ 808021 h 2490370"/>
                  <a:gd name="connsiteX16" fmla="*/ 2754750 w 4241514"/>
                  <a:gd name="connsiteY16" fmla="*/ 788971 h 2490370"/>
                  <a:gd name="connsiteX17" fmla="*/ 2792850 w 4241514"/>
                  <a:gd name="connsiteY17" fmla="*/ 855646 h 2490370"/>
                  <a:gd name="connsiteX18" fmla="*/ 2792850 w 4241514"/>
                  <a:gd name="connsiteY18" fmla="*/ 969946 h 2490370"/>
                  <a:gd name="connsiteX19" fmla="*/ 2869050 w 4241514"/>
                  <a:gd name="connsiteY19" fmla="*/ 988996 h 2490370"/>
                  <a:gd name="connsiteX20" fmla="*/ 2926200 w 4241514"/>
                  <a:gd name="connsiteY20" fmla="*/ 909621 h 2490370"/>
                  <a:gd name="connsiteX21" fmla="*/ 2989700 w 4241514"/>
                  <a:gd name="connsiteY21" fmla="*/ 820721 h 2490370"/>
                  <a:gd name="connsiteX22" fmla="*/ 3043675 w 4241514"/>
                  <a:gd name="connsiteY22" fmla="*/ 750871 h 2490370"/>
                  <a:gd name="connsiteX23" fmla="*/ 3132575 w 4241514"/>
                  <a:gd name="connsiteY23" fmla="*/ 773096 h 2490370"/>
                  <a:gd name="connsiteX24" fmla="*/ 3177025 w 4241514"/>
                  <a:gd name="connsiteY24" fmla="*/ 785796 h 2490370"/>
                  <a:gd name="connsiteX25" fmla="*/ 3256400 w 4241514"/>
                  <a:gd name="connsiteY25" fmla="*/ 706421 h 2490370"/>
                  <a:gd name="connsiteX26" fmla="*/ 3294500 w 4241514"/>
                  <a:gd name="connsiteY26" fmla="*/ 696896 h 2490370"/>
                  <a:gd name="connsiteX27" fmla="*/ 3440550 w 4241514"/>
                  <a:gd name="connsiteY27" fmla="*/ 601646 h 2490370"/>
                  <a:gd name="connsiteX28" fmla="*/ 3573900 w 4241514"/>
                  <a:gd name="connsiteY28" fmla="*/ 652446 h 2490370"/>
                  <a:gd name="connsiteX29" fmla="*/ 3732650 w 4241514"/>
                  <a:gd name="connsiteY29" fmla="*/ 754046 h 2490370"/>
                  <a:gd name="connsiteX30" fmla="*/ 3872350 w 4241514"/>
                  <a:gd name="connsiteY30" fmla="*/ 823896 h 2490370"/>
                  <a:gd name="connsiteX31" fmla="*/ 3980300 w 4241514"/>
                  <a:gd name="connsiteY31" fmla="*/ 808021 h 2490370"/>
                  <a:gd name="connsiteX32" fmla="*/ 3942200 w 4241514"/>
                  <a:gd name="connsiteY32" fmla="*/ 658796 h 2490370"/>
                  <a:gd name="connsiteX33" fmla="*/ 4015225 w 4241514"/>
                  <a:gd name="connsiteY33" fmla="*/ 547671 h 2490370"/>
                  <a:gd name="connsiteX34" fmla="*/ 4072375 w 4241514"/>
                  <a:gd name="connsiteY34" fmla="*/ 392096 h 2490370"/>
                  <a:gd name="connsiteX35" fmla="*/ 4116825 w 4241514"/>
                  <a:gd name="connsiteY35" fmla="*/ 277796 h 2490370"/>
                  <a:gd name="connsiteX36" fmla="*/ 4132700 w 4241514"/>
                  <a:gd name="connsiteY36" fmla="*/ 214296 h 2490370"/>
                  <a:gd name="connsiteX37" fmla="*/ 4173975 w 4241514"/>
                  <a:gd name="connsiteY37" fmla="*/ 153971 h 2490370"/>
                  <a:gd name="connsiteX38" fmla="*/ 4227950 w 4241514"/>
                  <a:gd name="connsiteY38" fmla="*/ 109521 h 2490370"/>
                  <a:gd name="connsiteX39" fmla="*/ 4227950 w 4241514"/>
                  <a:gd name="connsiteY39" fmla="*/ 1728771 h 2490370"/>
                  <a:gd name="connsiteX40" fmla="*/ 4075550 w 4241514"/>
                  <a:gd name="connsiteY40" fmla="*/ 1608121 h 2490370"/>
                  <a:gd name="connsiteX41" fmla="*/ 3853300 w 4241514"/>
                  <a:gd name="connsiteY41" fmla="*/ 1468421 h 2490370"/>
                  <a:gd name="connsiteX42" fmla="*/ 3716775 w 4241514"/>
                  <a:gd name="connsiteY42" fmla="*/ 1411271 h 2490370"/>
                  <a:gd name="connsiteX43" fmla="*/ 3561200 w 4241514"/>
                  <a:gd name="connsiteY43" fmla="*/ 1401746 h 2490370"/>
                  <a:gd name="connsiteX44" fmla="*/ 3399275 w 4241514"/>
                  <a:gd name="connsiteY44" fmla="*/ 1471596 h 2490370"/>
                  <a:gd name="connsiteX45" fmla="*/ 3278625 w 4241514"/>
                  <a:gd name="connsiteY45" fmla="*/ 1560496 h 2490370"/>
                  <a:gd name="connsiteX46" fmla="*/ 3151625 w 4241514"/>
                  <a:gd name="connsiteY46" fmla="*/ 1652571 h 2490370"/>
                  <a:gd name="connsiteX47" fmla="*/ 3056375 w 4241514"/>
                  <a:gd name="connsiteY47" fmla="*/ 1712896 h 2490370"/>
                  <a:gd name="connsiteX48" fmla="*/ 2980175 w 4241514"/>
                  <a:gd name="connsiteY48" fmla="*/ 1681146 h 2490370"/>
                  <a:gd name="connsiteX49" fmla="*/ 2878575 w 4241514"/>
                  <a:gd name="connsiteY49" fmla="*/ 1665271 h 2490370"/>
                  <a:gd name="connsiteX50" fmla="*/ 2691250 w 4241514"/>
                  <a:gd name="connsiteY50" fmla="*/ 1776396 h 2490370"/>
                  <a:gd name="connsiteX51" fmla="*/ 2551550 w 4241514"/>
                  <a:gd name="connsiteY51" fmla="*/ 1887521 h 2490370"/>
                  <a:gd name="connsiteX52" fmla="*/ 2376925 w 4241514"/>
                  <a:gd name="connsiteY52" fmla="*/ 1938321 h 2490370"/>
                  <a:gd name="connsiteX53" fmla="*/ 2195950 w 4241514"/>
                  <a:gd name="connsiteY53" fmla="*/ 1973246 h 2490370"/>
                  <a:gd name="connsiteX54" fmla="*/ 2024500 w 4241514"/>
                  <a:gd name="connsiteY54" fmla="*/ 1963721 h 2490370"/>
                  <a:gd name="connsiteX55" fmla="*/ 1884800 w 4241514"/>
                  <a:gd name="connsiteY55" fmla="*/ 1989121 h 2490370"/>
                  <a:gd name="connsiteX56" fmla="*/ 1821300 w 4241514"/>
                  <a:gd name="connsiteY56" fmla="*/ 2065321 h 2490370"/>
                  <a:gd name="connsiteX57" fmla="*/ 1732400 w 4241514"/>
                  <a:gd name="connsiteY57" fmla="*/ 2122471 h 2490370"/>
                  <a:gd name="connsiteX58" fmla="*/ 1519675 w 4241514"/>
                  <a:gd name="connsiteY58" fmla="*/ 2103421 h 2490370"/>
                  <a:gd name="connsiteX59" fmla="*/ 1402200 w 4241514"/>
                  <a:gd name="connsiteY59" fmla="*/ 2058971 h 2490370"/>
                  <a:gd name="connsiteX60" fmla="*/ 1240275 w 4241514"/>
                  <a:gd name="connsiteY60" fmla="*/ 2033571 h 2490370"/>
                  <a:gd name="connsiteX61" fmla="*/ 1014850 w 4241514"/>
                  <a:gd name="connsiteY61" fmla="*/ 2004996 h 2490370"/>
                  <a:gd name="connsiteX62" fmla="*/ 871975 w 4241514"/>
                  <a:gd name="connsiteY62" fmla="*/ 2093896 h 2490370"/>
                  <a:gd name="connsiteX63" fmla="*/ 767200 w 4241514"/>
                  <a:gd name="connsiteY63" fmla="*/ 2189146 h 2490370"/>
                  <a:gd name="connsiteX64" fmla="*/ 697350 w 4241514"/>
                  <a:gd name="connsiteY64" fmla="*/ 2208196 h 2490370"/>
                  <a:gd name="connsiteX65" fmla="*/ 598925 w 4241514"/>
                  <a:gd name="connsiteY65" fmla="*/ 2224071 h 2490370"/>
                  <a:gd name="connsiteX66" fmla="*/ 475100 w 4241514"/>
                  <a:gd name="connsiteY66" fmla="*/ 2262171 h 2490370"/>
                  <a:gd name="connsiteX67" fmla="*/ 386200 w 4241514"/>
                  <a:gd name="connsiteY67" fmla="*/ 2316146 h 2490370"/>
                  <a:gd name="connsiteX68" fmla="*/ 297300 w 4241514"/>
                  <a:gd name="connsiteY68" fmla="*/ 2417746 h 2490370"/>
                  <a:gd name="connsiteX69" fmla="*/ 230625 w 4241514"/>
                  <a:gd name="connsiteY69" fmla="*/ 2474896 h 2490370"/>
                  <a:gd name="connsiteX70" fmla="*/ 113150 w 4241514"/>
                  <a:gd name="connsiteY70" fmla="*/ 2125646 h 2490370"/>
                  <a:gd name="connsiteX71" fmla="*/ 49650 w 4241514"/>
                  <a:gd name="connsiteY71" fmla="*/ 1916096 h 2490370"/>
                  <a:gd name="connsiteX72" fmla="*/ 5200 w 4241514"/>
                  <a:gd name="connsiteY72" fmla="*/ 1662096 h 2490370"/>
                  <a:gd name="connsiteX0" fmla="*/ 5200 w 4241514"/>
                  <a:gd name="connsiteY0" fmla="*/ 1662096 h 2490370"/>
                  <a:gd name="connsiteX1" fmla="*/ 176650 w 4241514"/>
                  <a:gd name="connsiteY1" fmla="*/ 1503346 h 2490370"/>
                  <a:gd name="connsiteX2" fmla="*/ 370325 w 4241514"/>
                  <a:gd name="connsiteY2" fmla="*/ 1468421 h 2490370"/>
                  <a:gd name="connsiteX3" fmla="*/ 548125 w 4241514"/>
                  <a:gd name="connsiteY3" fmla="*/ 1468421 h 2490370"/>
                  <a:gd name="connsiteX4" fmla="*/ 751325 w 4241514"/>
                  <a:gd name="connsiteY4" fmla="*/ 1449371 h 2490370"/>
                  <a:gd name="connsiteX5" fmla="*/ 925950 w 4241514"/>
                  <a:gd name="connsiteY5" fmla="*/ 1382696 h 2490370"/>
                  <a:gd name="connsiteX6" fmla="*/ 1097400 w 4241514"/>
                  <a:gd name="connsiteY6" fmla="*/ 1268396 h 2490370"/>
                  <a:gd name="connsiteX7" fmla="*/ 1192650 w 4241514"/>
                  <a:gd name="connsiteY7" fmla="*/ 1176321 h 2490370"/>
                  <a:gd name="connsiteX8" fmla="*/ 1297425 w 4241514"/>
                  <a:gd name="connsiteY8" fmla="*/ 1150921 h 2490370"/>
                  <a:gd name="connsiteX9" fmla="*/ 1446650 w 4241514"/>
                  <a:gd name="connsiteY9" fmla="*/ 1208071 h 2490370"/>
                  <a:gd name="connsiteX10" fmla="*/ 1580000 w 4241514"/>
                  <a:gd name="connsiteY10" fmla="*/ 1281096 h 2490370"/>
                  <a:gd name="connsiteX11" fmla="*/ 1732400 w 4241514"/>
                  <a:gd name="connsiteY11" fmla="*/ 1303321 h 2490370"/>
                  <a:gd name="connsiteX12" fmla="*/ 1989575 w 4241514"/>
                  <a:gd name="connsiteY12" fmla="*/ 1242996 h 2490370"/>
                  <a:gd name="connsiteX13" fmla="*/ 2272150 w 4241514"/>
                  <a:gd name="connsiteY13" fmla="*/ 1084246 h 2490370"/>
                  <a:gd name="connsiteX14" fmla="*/ 2469000 w 4241514"/>
                  <a:gd name="connsiteY14" fmla="*/ 976296 h 2490370"/>
                  <a:gd name="connsiteX15" fmla="*/ 2672200 w 4241514"/>
                  <a:gd name="connsiteY15" fmla="*/ 808021 h 2490370"/>
                  <a:gd name="connsiteX16" fmla="*/ 2754750 w 4241514"/>
                  <a:gd name="connsiteY16" fmla="*/ 788971 h 2490370"/>
                  <a:gd name="connsiteX17" fmla="*/ 2792850 w 4241514"/>
                  <a:gd name="connsiteY17" fmla="*/ 855646 h 2490370"/>
                  <a:gd name="connsiteX18" fmla="*/ 2792850 w 4241514"/>
                  <a:gd name="connsiteY18" fmla="*/ 969946 h 2490370"/>
                  <a:gd name="connsiteX19" fmla="*/ 2869050 w 4241514"/>
                  <a:gd name="connsiteY19" fmla="*/ 988996 h 2490370"/>
                  <a:gd name="connsiteX20" fmla="*/ 2926200 w 4241514"/>
                  <a:gd name="connsiteY20" fmla="*/ 909621 h 2490370"/>
                  <a:gd name="connsiteX21" fmla="*/ 2989700 w 4241514"/>
                  <a:gd name="connsiteY21" fmla="*/ 820721 h 2490370"/>
                  <a:gd name="connsiteX22" fmla="*/ 3043675 w 4241514"/>
                  <a:gd name="connsiteY22" fmla="*/ 750871 h 2490370"/>
                  <a:gd name="connsiteX23" fmla="*/ 3132575 w 4241514"/>
                  <a:gd name="connsiteY23" fmla="*/ 773096 h 2490370"/>
                  <a:gd name="connsiteX24" fmla="*/ 3177025 w 4241514"/>
                  <a:gd name="connsiteY24" fmla="*/ 785796 h 2490370"/>
                  <a:gd name="connsiteX25" fmla="*/ 3256400 w 4241514"/>
                  <a:gd name="connsiteY25" fmla="*/ 706421 h 2490370"/>
                  <a:gd name="connsiteX26" fmla="*/ 3294500 w 4241514"/>
                  <a:gd name="connsiteY26" fmla="*/ 696896 h 2490370"/>
                  <a:gd name="connsiteX27" fmla="*/ 3440550 w 4241514"/>
                  <a:gd name="connsiteY27" fmla="*/ 601646 h 2490370"/>
                  <a:gd name="connsiteX28" fmla="*/ 3573900 w 4241514"/>
                  <a:gd name="connsiteY28" fmla="*/ 652446 h 2490370"/>
                  <a:gd name="connsiteX29" fmla="*/ 3732650 w 4241514"/>
                  <a:gd name="connsiteY29" fmla="*/ 754046 h 2490370"/>
                  <a:gd name="connsiteX30" fmla="*/ 3872350 w 4241514"/>
                  <a:gd name="connsiteY30" fmla="*/ 823896 h 2490370"/>
                  <a:gd name="connsiteX31" fmla="*/ 3980300 w 4241514"/>
                  <a:gd name="connsiteY31" fmla="*/ 808021 h 2490370"/>
                  <a:gd name="connsiteX32" fmla="*/ 3942200 w 4241514"/>
                  <a:gd name="connsiteY32" fmla="*/ 658796 h 2490370"/>
                  <a:gd name="connsiteX33" fmla="*/ 4015225 w 4241514"/>
                  <a:gd name="connsiteY33" fmla="*/ 547671 h 2490370"/>
                  <a:gd name="connsiteX34" fmla="*/ 4072375 w 4241514"/>
                  <a:gd name="connsiteY34" fmla="*/ 392096 h 2490370"/>
                  <a:gd name="connsiteX35" fmla="*/ 4116825 w 4241514"/>
                  <a:gd name="connsiteY35" fmla="*/ 277796 h 2490370"/>
                  <a:gd name="connsiteX36" fmla="*/ 4132700 w 4241514"/>
                  <a:gd name="connsiteY36" fmla="*/ 214296 h 2490370"/>
                  <a:gd name="connsiteX37" fmla="*/ 4173975 w 4241514"/>
                  <a:gd name="connsiteY37" fmla="*/ 153971 h 2490370"/>
                  <a:gd name="connsiteX38" fmla="*/ 4227950 w 4241514"/>
                  <a:gd name="connsiteY38" fmla="*/ 109521 h 2490370"/>
                  <a:gd name="connsiteX39" fmla="*/ 4227950 w 4241514"/>
                  <a:gd name="connsiteY39" fmla="*/ 1728771 h 2490370"/>
                  <a:gd name="connsiteX40" fmla="*/ 4075550 w 4241514"/>
                  <a:gd name="connsiteY40" fmla="*/ 1608121 h 2490370"/>
                  <a:gd name="connsiteX41" fmla="*/ 3853300 w 4241514"/>
                  <a:gd name="connsiteY41" fmla="*/ 1468421 h 2490370"/>
                  <a:gd name="connsiteX42" fmla="*/ 3716775 w 4241514"/>
                  <a:gd name="connsiteY42" fmla="*/ 1411271 h 2490370"/>
                  <a:gd name="connsiteX43" fmla="*/ 3561200 w 4241514"/>
                  <a:gd name="connsiteY43" fmla="*/ 1401746 h 2490370"/>
                  <a:gd name="connsiteX44" fmla="*/ 3399275 w 4241514"/>
                  <a:gd name="connsiteY44" fmla="*/ 1471596 h 2490370"/>
                  <a:gd name="connsiteX45" fmla="*/ 3278625 w 4241514"/>
                  <a:gd name="connsiteY45" fmla="*/ 1560496 h 2490370"/>
                  <a:gd name="connsiteX46" fmla="*/ 3151625 w 4241514"/>
                  <a:gd name="connsiteY46" fmla="*/ 1652571 h 2490370"/>
                  <a:gd name="connsiteX47" fmla="*/ 3056375 w 4241514"/>
                  <a:gd name="connsiteY47" fmla="*/ 1712896 h 2490370"/>
                  <a:gd name="connsiteX48" fmla="*/ 2980175 w 4241514"/>
                  <a:gd name="connsiteY48" fmla="*/ 1681146 h 2490370"/>
                  <a:gd name="connsiteX49" fmla="*/ 2878575 w 4241514"/>
                  <a:gd name="connsiteY49" fmla="*/ 1665271 h 2490370"/>
                  <a:gd name="connsiteX50" fmla="*/ 2691250 w 4241514"/>
                  <a:gd name="connsiteY50" fmla="*/ 1776396 h 2490370"/>
                  <a:gd name="connsiteX51" fmla="*/ 2551550 w 4241514"/>
                  <a:gd name="connsiteY51" fmla="*/ 1887521 h 2490370"/>
                  <a:gd name="connsiteX52" fmla="*/ 2376925 w 4241514"/>
                  <a:gd name="connsiteY52" fmla="*/ 1938321 h 2490370"/>
                  <a:gd name="connsiteX53" fmla="*/ 2195950 w 4241514"/>
                  <a:gd name="connsiteY53" fmla="*/ 1973246 h 2490370"/>
                  <a:gd name="connsiteX54" fmla="*/ 2024500 w 4241514"/>
                  <a:gd name="connsiteY54" fmla="*/ 1963721 h 2490370"/>
                  <a:gd name="connsiteX55" fmla="*/ 1884800 w 4241514"/>
                  <a:gd name="connsiteY55" fmla="*/ 1989121 h 2490370"/>
                  <a:gd name="connsiteX56" fmla="*/ 1821300 w 4241514"/>
                  <a:gd name="connsiteY56" fmla="*/ 2065321 h 2490370"/>
                  <a:gd name="connsiteX57" fmla="*/ 1732400 w 4241514"/>
                  <a:gd name="connsiteY57" fmla="*/ 2122471 h 2490370"/>
                  <a:gd name="connsiteX58" fmla="*/ 1519675 w 4241514"/>
                  <a:gd name="connsiteY58" fmla="*/ 2103421 h 2490370"/>
                  <a:gd name="connsiteX59" fmla="*/ 1402200 w 4241514"/>
                  <a:gd name="connsiteY59" fmla="*/ 2058971 h 2490370"/>
                  <a:gd name="connsiteX60" fmla="*/ 1240275 w 4241514"/>
                  <a:gd name="connsiteY60" fmla="*/ 2033571 h 2490370"/>
                  <a:gd name="connsiteX61" fmla="*/ 1014850 w 4241514"/>
                  <a:gd name="connsiteY61" fmla="*/ 2004996 h 2490370"/>
                  <a:gd name="connsiteX62" fmla="*/ 871975 w 4241514"/>
                  <a:gd name="connsiteY62" fmla="*/ 2093896 h 2490370"/>
                  <a:gd name="connsiteX63" fmla="*/ 767200 w 4241514"/>
                  <a:gd name="connsiteY63" fmla="*/ 2189146 h 2490370"/>
                  <a:gd name="connsiteX64" fmla="*/ 697350 w 4241514"/>
                  <a:gd name="connsiteY64" fmla="*/ 2208196 h 2490370"/>
                  <a:gd name="connsiteX65" fmla="*/ 598925 w 4241514"/>
                  <a:gd name="connsiteY65" fmla="*/ 2224071 h 2490370"/>
                  <a:gd name="connsiteX66" fmla="*/ 475100 w 4241514"/>
                  <a:gd name="connsiteY66" fmla="*/ 2262171 h 2490370"/>
                  <a:gd name="connsiteX67" fmla="*/ 386200 w 4241514"/>
                  <a:gd name="connsiteY67" fmla="*/ 2316146 h 2490370"/>
                  <a:gd name="connsiteX68" fmla="*/ 297300 w 4241514"/>
                  <a:gd name="connsiteY68" fmla="*/ 2417746 h 2490370"/>
                  <a:gd name="connsiteX69" fmla="*/ 230625 w 4241514"/>
                  <a:gd name="connsiteY69" fmla="*/ 2474896 h 2490370"/>
                  <a:gd name="connsiteX70" fmla="*/ 113150 w 4241514"/>
                  <a:gd name="connsiteY70" fmla="*/ 2125646 h 2490370"/>
                  <a:gd name="connsiteX71" fmla="*/ 49650 w 4241514"/>
                  <a:gd name="connsiteY71" fmla="*/ 1916096 h 2490370"/>
                  <a:gd name="connsiteX72" fmla="*/ 5200 w 4241514"/>
                  <a:gd name="connsiteY72" fmla="*/ 1662096 h 2490370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1208"/>
                  <a:gd name="connsiteY0" fmla="*/ 1662564 h 2490838"/>
                  <a:gd name="connsiteX1" fmla="*/ 176650 w 4251208"/>
                  <a:gd name="connsiteY1" fmla="*/ 1503814 h 2490838"/>
                  <a:gd name="connsiteX2" fmla="*/ 370325 w 4251208"/>
                  <a:gd name="connsiteY2" fmla="*/ 1468889 h 2490838"/>
                  <a:gd name="connsiteX3" fmla="*/ 548125 w 4251208"/>
                  <a:gd name="connsiteY3" fmla="*/ 1468889 h 2490838"/>
                  <a:gd name="connsiteX4" fmla="*/ 751325 w 4251208"/>
                  <a:gd name="connsiteY4" fmla="*/ 1449839 h 2490838"/>
                  <a:gd name="connsiteX5" fmla="*/ 925950 w 4251208"/>
                  <a:gd name="connsiteY5" fmla="*/ 1383164 h 2490838"/>
                  <a:gd name="connsiteX6" fmla="*/ 1097400 w 4251208"/>
                  <a:gd name="connsiteY6" fmla="*/ 1268864 h 2490838"/>
                  <a:gd name="connsiteX7" fmla="*/ 1192650 w 4251208"/>
                  <a:gd name="connsiteY7" fmla="*/ 1176789 h 2490838"/>
                  <a:gd name="connsiteX8" fmla="*/ 1297425 w 4251208"/>
                  <a:gd name="connsiteY8" fmla="*/ 1151389 h 2490838"/>
                  <a:gd name="connsiteX9" fmla="*/ 1446650 w 4251208"/>
                  <a:gd name="connsiteY9" fmla="*/ 1208539 h 2490838"/>
                  <a:gd name="connsiteX10" fmla="*/ 1580000 w 4251208"/>
                  <a:gd name="connsiteY10" fmla="*/ 1281564 h 2490838"/>
                  <a:gd name="connsiteX11" fmla="*/ 1732400 w 4251208"/>
                  <a:gd name="connsiteY11" fmla="*/ 1303789 h 2490838"/>
                  <a:gd name="connsiteX12" fmla="*/ 1989575 w 4251208"/>
                  <a:gd name="connsiteY12" fmla="*/ 1243464 h 2490838"/>
                  <a:gd name="connsiteX13" fmla="*/ 2272150 w 4251208"/>
                  <a:gd name="connsiteY13" fmla="*/ 1084714 h 2490838"/>
                  <a:gd name="connsiteX14" fmla="*/ 2469000 w 4251208"/>
                  <a:gd name="connsiteY14" fmla="*/ 976764 h 2490838"/>
                  <a:gd name="connsiteX15" fmla="*/ 2672200 w 4251208"/>
                  <a:gd name="connsiteY15" fmla="*/ 808489 h 2490838"/>
                  <a:gd name="connsiteX16" fmla="*/ 2754750 w 4251208"/>
                  <a:gd name="connsiteY16" fmla="*/ 789439 h 2490838"/>
                  <a:gd name="connsiteX17" fmla="*/ 2792850 w 4251208"/>
                  <a:gd name="connsiteY17" fmla="*/ 856114 h 2490838"/>
                  <a:gd name="connsiteX18" fmla="*/ 2792850 w 4251208"/>
                  <a:gd name="connsiteY18" fmla="*/ 970414 h 2490838"/>
                  <a:gd name="connsiteX19" fmla="*/ 2869050 w 4251208"/>
                  <a:gd name="connsiteY19" fmla="*/ 989464 h 2490838"/>
                  <a:gd name="connsiteX20" fmla="*/ 2926200 w 4251208"/>
                  <a:gd name="connsiteY20" fmla="*/ 910089 h 2490838"/>
                  <a:gd name="connsiteX21" fmla="*/ 2989700 w 4251208"/>
                  <a:gd name="connsiteY21" fmla="*/ 821189 h 2490838"/>
                  <a:gd name="connsiteX22" fmla="*/ 3043675 w 4251208"/>
                  <a:gd name="connsiteY22" fmla="*/ 751339 h 2490838"/>
                  <a:gd name="connsiteX23" fmla="*/ 3132575 w 4251208"/>
                  <a:gd name="connsiteY23" fmla="*/ 773564 h 2490838"/>
                  <a:gd name="connsiteX24" fmla="*/ 3177025 w 4251208"/>
                  <a:gd name="connsiteY24" fmla="*/ 786264 h 2490838"/>
                  <a:gd name="connsiteX25" fmla="*/ 3256400 w 4251208"/>
                  <a:gd name="connsiteY25" fmla="*/ 706889 h 2490838"/>
                  <a:gd name="connsiteX26" fmla="*/ 3294500 w 4251208"/>
                  <a:gd name="connsiteY26" fmla="*/ 697364 h 2490838"/>
                  <a:gd name="connsiteX27" fmla="*/ 3440550 w 4251208"/>
                  <a:gd name="connsiteY27" fmla="*/ 602114 h 2490838"/>
                  <a:gd name="connsiteX28" fmla="*/ 3573900 w 4251208"/>
                  <a:gd name="connsiteY28" fmla="*/ 652914 h 2490838"/>
                  <a:gd name="connsiteX29" fmla="*/ 3732650 w 4251208"/>
                  <a:gd name="connsiteY29" fmla="*/ 754514 h 2490838"/>
                  <a:gd name="connsiteX30" fmla="*/ 3872350 w 4251208"/>
                  <a:gd name="connsiteY30" fmla="*/ 824364 h 2490838"/>
                  <a:gd name="connsiteX31" fmla="*/ 3980300 w 4251208"/>
                  <a:gd name="connsiteY31" fmla="*/ 808489 h 2490838"/>
                  <a:gd name="connsiteX32" fmla="*/ 3942200 w 4251208"/>
                  <a:gd name="connsiteY32" fmla="*/ 659264 h 2490838"/>
                  <a:gd name="connsiteX33" fmla="*/ 4015225 w 4251208"/>
                  <a:gd name="connsiteY33" fmla="*/ 548139 h 2490838"/>
                  <a:gd name="connsiteX34" fmla="*/ 4072375 w 4251208"/>
                  <a:gd name="connsiteY34" fmla="*/ 392564 h 2490838"/>
                  <a:gd name="connsiteX35" fmla="*/ 4116825 w 4251208"/>
                  <a:gd name="connsiteY35" fmla="*/ 278264 h 2490838"/>
                  <a:gd name="connsiteX36" fmla="*/ 4132700 w 4251208"/>
                  <a:gd name="connsiteY36" fmla="*/ 214764 h 2490838"/>
                  <a:gd name="connsiteX37" fmla="*/ 4173975 w 4251208"/>
                  <a:gd name="connsiteY37" fmla="*/ 154439 h 2490838"/>
                  <a:gd name="connsiteX38" fmla="*/ 4227950 w 4251208"/>
                  <a:gd name="connsiteY38" fmla="*/ 109989 h 2490838"/>
                  <a:gd name="connsiteX39" fmla="*/ 4240650 w 4251208"/>
                  <a:gd name="connsiteY39" fmla="*/ 1735589 h 2490838"/>
                  <a:gd name="connsiteX40" fmla="*/ 4075550 w 4251208"/>
                  <a:gd name="connsiteY40" fmla="*/ 1608589 h 2490838"/>
                  <a:gd name="connsiteX41" fmla="*/ 3853300 w 4251208"/>
                  <a:gd name="connsiteY41" fmla="*/ 1468889 h 2490838"/>
                  <a:gd name="connsiteX42" fmla="*/ 3716775 w 4251208"/>
                  <a:gd name="connsiteY42" fmla="*/ 1411739 h 2490838"/>
                  <a:gd name="connsiteX43" fmla="*/ 3561200 w 4251208"/>
                  <a:gd name="connsiteY43" fmla="*/ 1402214 h 2490838"/>
                  <a:gd name="connsiteX44" fmla="*/ 3399275 w 4251208"/>
                  <a:gd name="connsiteY44" fmla="*/ 1472064 h 2490838"/>
                  <a:gd name="connsiteX45" fmla="*/ 3278625 w 4251208"/>
                  <a:gd name="connsiteY45" fmla="*/ 1560964 h 2490838"/>
                  <a:gd name="connsiteX46" fmla="*/ 3151625 w 4251208"/>
                  <a:gd name="connsiteY46" fmla="*/ 1653039 h 2490838"/>
                  <a:gd name="connsiteX47" fmla="*/ 3056375 w 4251208"/>
                  <a:gd name="connsiteY47" fmla="*/ 1713364 h 2490838"/>
                  <a:gd name="connsiteX48" fmla="*/ 2980175 w 4251208"/>
                  <a:gd name="connsiteY48" fmla="*/ 1681614 h 2490838"/>
                  <a:gd name="connsiteX49" fmla="*/ 2878575 w 4251208"/>
                  <a:gd name="connsiteY49" fmla="*/ 1665739 h 2490838"/>
                  <a:gd name="connsiteX50" fmla="*/ 2691250 w 4251208"/>
                  <a:gd name="connsiteY50" fmla="*/ 1776864 h 2490838"/>
                  <a:gd name="connsiteX51" fmla="*/ 2551550 w 4251208"/>
                  <a:gd name="connsiteY51" fmla="*/ 1887989 h 2490838"/>
                  <a:gd name="connsiteX52" fmla="*/ 2376925 w 4251208"/>
                  <a:gd name="connsiteY52" fmla="*/ 1938789 h 2490838"/>
                  <a:gd name="connsiteX53" fmla="*/ 2195950 w 4251208"/>
                  <a:gd name="connsiteY53" fmla="*/ 1973714 h 2490838"/>
                  <a:gd name="connsiteX54" fmla="*/ 2024500 w 4251208"/>
                  <a:gd name="connsiteY54" fmla="*/ 1964189 h 2490838"/>
                  <a:gd name="connsiteX55" fmla="*/ 1884800 w 4251208"/>
                  <a:gd name="connsiteY55" fmla="*/ 1989589 h 2490838"/>
                  <a:gd name="connsiteX56" fmla="*/ 1821300 w 4251208"/>
                  <a:gd name="connsiteY56" fmla="*/ 2065789 h 2490838"/>
                  <a:gd name="connsiteX57" fmla="*/ 1732400 w 4251208"/>
                  <a:gd name="connsiteY57" fmla="*/ 2122939 h 2490838"/>
                  <a:gd name="connsiteX58" fmla="*/ 1519675 w 4251208"/>
                  <a:gd name="connsiteY58" fmla="*/ 2103889 h 2490838"/>
                  <a:gd name="connsiteX59" fmla="*/ 1402200 w 4251208"/>
                  <a:gd name="connsiteY59" fmla="*/ 2059439 h 2490838"/>
                  <a:gd name="connsiteX60" fmla="*/ 1240275 w 4251208"/>
                  <a:gd name="connsiteY60" fmla="*/ 2034039 h 2490838"/>
                  <a:gd name="connsiteX61" fmla="*/ 1014850 w 4251208"/>
                  <a:gd name="connsiteY61" fmla="*/ 2005464 h 2490838"/>
                  <a:gd name="connsiteX62" fmla="*/ 871975 w 4251208"/>
                  <a:gd name="connsiteY62" fmla="*/ 2094364 h 2490838"/>
                  <a:gd name="connsiteX63" fmla="*/ 767200 w 4251208"/>
                  <a:gd name="connsiteY63" fmla="*/ 2189614 h 2490838"/>
                  <a:gd name="connsiteX64" fmla="*/ 697350 w 4251208"/>
                  <a:gd name="connsiteY64" fmla="*/ 2208664 h 2490838"/>
                  <a:gd name="connsiteX65" fmla="*/ 598925 w 4251208"/>
                  <a:gd name="connsiteY65" fmla="*/ 2224539 h 2490838"/>
                  <a:gd name="connsiteX66" fmla="*/ 475100 w 4251208"/>
                  <a:gd name="connsiteY66" fmla="*/ 2262639 h 2490838"/>
                  <a:gd name="connsiteX67" fmla="*/ 386200 w 4251208"/>
                  <a:gd name="connsiteY67" fmla="*/ 2316614 h 2490838"/>
                  <a:gd name="connsiteX68" fmla="*/ 297300 w 4251208"/>
                  <a:gd name="connsiteY68" fmla="*/ 2418214 h 2490838"/>
                  <a:gd name="connsiteX69" fmla="*/ 230625 w 4251208"/>
                  <a:gd name="connsiteY69" fmla="*/ 2475364 h 2490838"/>
                  <a:gd name="connsiteX70" fmla="*/ 113150 w 4251208"/>
                  <a:gd name="connsiteY70" fmla="*/ 2126114 h 2490838"/>
                  <a:gd name="connsiteX71" fmla="*/ 49650 w 4251208"/>
                  <a:gd name="connsiteY71" fmla="*/ 1916564 h 2490838"/>
                  <a:gd name="connsiteX72" fmla="*/ 5200 w 4251208"/>
                  <a:gd name="connsiteY72" fmla="*/ 1662564 h 2490838"/>
                  <a:gd name="connsiteX0" fmla="*/ 5200 w 4250268"/>
                  <a:gd name="connsiteY0" fmla="*/ 1720520 h 2548794"/>
                  <a:gd name="connsiteX1" fmla="*/ 176650 w 4250268"/>
                  <a:gd name="connsiteY1" fmla="*/ 1561770 h 2548794"/>
                  <a:gd name="connsiteX2" fmla="*/ 370325 w 4250268"/>
                  <a:gd name="connsiteY2" fmla="*/ 1526845 h 2548794"/>
                  <a:gd name="connsiteX3" fmla="*/ 548125 w 4250268"/>
                  <a:gd name="connsiteY3" fmla="*/ 1526845 h 2548794"/>
                  <a:gd name="connsiteX4" fmla="*/ 751325 w 4250268"/>
                  <a:gd name="connsiteY4" fmla="*/ 1507795 h 2548794"/>
                  <a:gd name="connsiteX5" fmla="*/ 925950 w 4250268"/>
                  <a:gd name="connsiteY5" fmla="*/ 1441120 h 2548794"/>
                  <a:gd name="connsiteX6" fmla="*/ 1097400 w 4250268"/>
                  <a:gd name="connsiteY6" fmla="*/ 1326820 h 2548794"/>
                  <a:gd name="connsiteX7" fmla="*/ 1192650 w 4250268"/>
                  <a:gd name="connsiteY7" fmla="*/ 1234745 h 2548794"/>
                  <a:gd name="connsiteX8" fmla="*/ 1297425 w 4250268"/>
                  <a:gd name="connsiteY8" fmla="*/ 1209345 h 2548794"/>
                  <a:gd name="connsiteX9" fmla="*/ 1446650 w 4250268"/>
                  <a:gd name="connsiteY9" fmla="*/ 1266495 h 2548794"/>
                  <a:gd name="connsiteX10" fmla="*/ 1580000 w 4250268"/>
                  <a:gd name="connsiteY10" fmla="*/ 1339520 h 2548794"/>
                  <a:gd name="connsiteX11" fmla="*/ 1732400 w 4250268"/>
                  <a:gd name="connsiteY11" fmla="*/ 1361745 h 2548794"/>
                  <a:gd name="connsiteX12" fmla="*/ 1989575 w 4250268"/>
                  <a:gd name="connsiteY12" fmla="*/ 1301420 h 2548794"/>
                  <a:gd name="connsiteX13" fmla="*/ 2272150 w 4250268"/>
                  <a:gd name="connsiteY13" fmla="*/ 1142670 h 2548794"/>
                  <a:gd name="connsiteX14" fmla="*/ 2469000 w 4250268"/>
                  <a:gd name="connsiteY14" fmla="*/ 1034720 h 2548794"/>
                  <a:gd name="connsiteX15" fmla="*/ 2672200 w 4250268"/>
                  <a:gd name="connsiteY15" fmla="*/ 866445 h 2548794"/>
                  <a:gd name="connsiteX16" fmla="*/ 2754750 w 4250268"/>
                  <a:gd name="connsiteY16" fmla="*/ 847395 h 2548794"/>
                  <a:gd name="connsiteX17" fmla="*/ 2792850 w 4250268"/>
                  <a:gd name="connsiteY17" fmla="*/ 914070 h 2548794"/>
                  <a:gd name="connsiteX18" fmla="*/ 2792850 w 4250268"/>
                  <a:gd name="connsiteY18" fmla="*/ 1028370 h 2548794"/>
                  <a:gd name="connsiteX19" fmla="*/ 2869050 w 4250268"/>
                  <a:gd name="connsiteY19" fmla="*/ 1047420 h 2548794"/>
                  <a:gd name="connsiteX20" fmla="*/ 2926200 w 4250268"/>
                  <a:gd name="connsiteY20" fmla="*/ 968045 h 2548794"/>
                  <a:gd name="connsiteX21" fmla="*/ 2989700 w 4250268"/>
                  <a:gd name="connsiteY21" fmla="*/ 879145 h 2548794"/>
                  <a:gd name="connsiteX22" fmla="*/ 3043675 w 4250268"/>
                  <a:gd name="connsiteY22" fmla="*/ 809295 h 2548794"/>
                  <a:gd name="connsiteX23" fmla="*/ 3132575 w 4250268"/>
                  <a:gd name="connsiteY23" fmla="*/ 831520 h 2548794"/>
                  <a:gd name="connsiteX24" fmla="*/ 3177025 w 4250268"/>
                  <a:gd name="connsiteY24" fmla="*/ 844220 h 2548794"/>
                  <a:gd name="connsiteX25" fmla="*/ 3256400 w 4250268"/>
                  <a:gd name="connsiteY25" fmla="*/ 764845 h 2548794"/>
                  <a:gd name="connsiteX26" fmla="*/ 3294500 w 4250268"/>
                  <a:gd name="connsiteY26" fmla="*/ 755320 h 2548794"/>
                  <a:gd name="connsiteX27" fmla="*/ 3440550 w 4250268"/>
                  <a:gd name="connsiteY27" fmla="*/ 660070 h 2548794"/>
                  <a:gd name="connsiteX28" fmla="*/ 3573900 w 4250268"/>
                  <a:gd name="connsiteY28" fmla="*/ 710870 h 2548794"/>
                  <a:gd name="connsiteX29" fmla="*/ 3732650 w 4250268"/>
                  <a:gd name="connsiteY29" fmla="*/ 812470 h 2548794"/>
                  <a:gd name="connsiteX30" fmla="*/ 3872350 w 4250268"/>
                  <a:gd name="connsiteY30" fmla="*/ 882320 h 2548794"/>
                  <a:gd name="connsiteX31" fmla="*/ 3980300 w 4250268"/>
                  <a:gd name="connsiteY31" fmla="*/ 866445 h 2548794"/>
                  <a:gd name="connsiteX32" fmla="*/ 3942200 w 4250268"/>
                  <a:gd name="connsiteY32" fmla="*/ 717220 h 2548794"/>
                  <a:gd name="connsiteX33" fmla="*/ 4015225 w 4250268"/>
                  <a:gd name="connsiteY33" fmla="*/ 606095 h 2548794"/>
                  <a:gd name="connsiteX34" fmla="*/ 4072375 w 4250268"/>
                  <a:gd name="connsiteY34" fmla="*/ 450520 h 2548794"/>
                  <a:gd name="connsiteX35" fmla="*/ 4116825 w 4250268"/>
                  <a:gd name="connsiteY35" fmla="*/ 336220 h 2548794"/>
                  <a:gd name="connsiteX36" fmla="*/ 4132700 w 4250268"/>
                  <a:gd name="connsiteY36" fmla="*/ 272720 h 2548794"/>
                  <a:gd name="connsiteX37" fmla="*/ 4173975 w 4250268"/>
                  <a:gd name="connsiteY37" fmla="*/ 212395 h 2548794"/>
                  <a:gd name="connsiteX38" fmla="*/ 4205725 w 4250268"/>
                  <a:gd name="connsiteY38" fmla="*/ 56820 h 2548794"/>
                  <a:gd name="connsiteX39" fmla="*/ 4227950 w 4250268"/>
                  <a:gd name="connsiteY39" fmla="*/ 167945 h 2548794"/>
                  <a:gd name="connsiteX40" fmla="*/ 4240650 w 4250268"/>
                  <a:gd name="connsiteY40" fmla="*/ 1793545 h 2548794"/>
                  <a:gd name="connsiteX41" fmla="*/ 4075550 w 4250268"/>
                  <a:gd name="connsiteY41" fmla="*/ 1666545 h 2548794"/>
                  <a:gd name="connsiteX42" fmla="*/ 3853300 w 4250268"/>
                  <a:gd name="connsiteY42" fmla="*/ 1526845 h 2548794"/>
                  <a:gd name="connsiteX43" fmla="*/ 3716775 w 4250268"/>
                  <a:gd name="connsiteY43" fmla="*/ 1469695 h 2548794"/>
                  <a:gd name="connsiteX44" fmla="*/ 3561200 w 4250268"/>
                  <a:gd name="connsiteY44" fmla="*/ 1460170 h 2548794"/>
                  <a:gd name="connsiteX45" fmla="*/ 3399275 w 4250268"/>
                  <a:gd name="connsiteY45" fmla="*/ 1530020 h 2548794"/>
                  <a:gd name="connsiteX46" fmla="*/ 3278625 w 4250268"/>
                  <a:gd name="connsiteY46" fmla="*/ 1618920 h 2548794"/>
                  <a:gd name="connsiteX47" fmla="*/ 3151625 w 4250268"/>
                  <a:gd name="connsiteY47" fmla="*/ 1710995 h 2548794"/>
                  <a:gd name="connsiteX48" fmla="*/ 3056375 w 4250268"/>
                  <a:gd name="connsiteY48" fmla="*/ 1771320 h 2548794"/>
                  <a:gd name="connsiteX49" fmla="*/ 2980175 w 4250268"/>
                  <a:gd name="connsiteY49" fmla="*/ 1739570 h 2548794"/>
                  <a:gd name="connsiteX50" fmla="*/ 2878575 w 4250268"/>
                  <a:gd name="connsiteY50" fmla="*/ 1723695 h 2548794"/>
                  <a:gd name="connsiteX51" fmla="*/ 2691250 w 4250268"/>
                  <a:gd name="connsiteY51" fmla="*/ 1834820 h 2548794"/>
                  <a:gd name="connsiteX52" fmla="*/ 2551550 w 4250268"/>
                  <a:gd name="connsiteY52" fmla="*/ 1945945 h 2548794"/>
                  <a:gd name="connsiteX53" fmla="*/ 2376925 w 4250268"/>
                  <a:gd name="connsiteY53" fmla="*/ 1996745 h 2548794"/>
                  <a:gd name="connsiteX54" fmla="*/ 2195950 w 4250268"/>
                  <a:gd name="connsiteY54" fmla="*/ 2031670 h 2548794"/>
                  <a:gd name="connsiteX55" fmla="*/ 2024500 w 4250268"/>
                  <a:gd name="connsiteY55" fmla="*/ 2022145 h 2548794"/>
                  <a:gd name="connsiteX56" fmla="*/ 1884800 w 4250268"/>
                  <a:gd name="connsiteY56" fmla="*/ 2047545 h 2548794"/>
                  <a:gd name="connsiteX57" fmla="*/ 1821300 w 4250268"/>
                  <a:gd name="connsiteY57" fmla="*/ 2123745 h 2548794"/>
                  <a:gd name="connsiteX58" fmla="*/ 1732400 w 4250268"/>
                  <a:gd name="connsiteY58" fmla="*/ 2180895 h 2548794"/>
                  <a:gd name="connsiteX59" fmla="*/ 1519675 w 4250268"/>
                  <a:gd name="connsiteY59" fmla="*/ 2161845 h 2548794"/>
                  <a:gd name="connsiteX60" fmla="*/ 1402200 w 4250268"/>
                  <a:gd name="connsiteY60" fmla="*/ 2117395 h 2548794"/>
                  <a:gd name="connsiteX61" fmla="*/ 1240275 w 4250268"/>
                  <a:gd name="connsiteY61" fmla="*/ 2091995 h 2548794"/>
                  <a:gd name="connsiteX62" fmla="*/ 1014850 w 4250268"/>
                  <a:gd name="connsiteY62" fmla="*/ 2063420 h 2548794"/>
                  <a:gd name="connsiteX63" fmla="*/ 871975 w 4250268"/>
                  <a:gd name="connsiteY63" fmla="*/ 2152320 h 2548794"/>
                  <a:gd name="connsiteX64" fmla="*/ 767200 w 4250268"/>
                  <a:gd name="connsiteY64" fmla="*/ 2247570 h 2548794"/>
                  <a:gd name="connsiteX65" fmla="*/ 697350 w 4250268"/>
                  <a:gd name="connsiteY65" fmla="*/ 2266620 h 2548794"/>
                  <a:gd name="connsiteX66" fmla="*/ 598925 w 4250268"/>
                  <a:gd name="connsiteY66" fmla="*/ 2282495 h 2548794"/>
                  <a:gd name="connsiteX67" fmla="*/ 475100 w 4250268"/>
                  <a:gd name="connsiteY67" fmla="*/ 2320595 h 2548794"/>
                  <a:gd name="connsiteX68" fmla="*/ 386200 w 4250268"/>
                  <a:gd name="connsiteY68" fmla="*/ 2374570 h 2548794"/>
                  <a:gd name="connsiteX69" fmla="*/ 297300 w 4250268"/>
                  <a:gd name="connsiteY69" fmla="*/ 2476170 h 2548794"/>
                  <a:gd name="connsiteX70" fmla="*/ 230625 w 4250268"/>
                  <a:gd name="connsiteY70" fmla="*/ 2533320 h 2548794"/>
                  <a:gd name="connsiteX71" fmla="*/ 113150 w 4250268"/>
                  <a:gd name="connsiteY71" fmla="*/ 2184070 h 2548794"/>
                  <a:gd name="connsiteX72" fmla="*/ 49650 w 4250268"/>
                  <a:gd name="connsiteY72" fmla="*/ 1974520 h 2548794"/>
                  <a:gd name="connsiteX73" fmla="*/ 5200 w 4250268"/>
                  <a:gd name="connsiteY73" fmla="*/ 1720520 h 2548794"/>
                  <a:gd name="connsiteX0" fmla="*/ 5200 w 4250268"/>
                  <a:gd name="connsiteY0" fmla="*/ 1681222 h 2509496"/>
                  <a:gd name="connsiteX1" fmla="*/ 176650 w 4250268"/>
                  <a:gd name="connsiteY1" fmla="*/ 1522472 h 2509496"/>
                  <a:gd name="connsiteX2" fmla="*/ 370325 w 4250268"/>
                  <a:gd name="connsiteY2" fmla="*/ 1487547 h 2509496"/>
                  <a:gd name="connsiteX3" fmla="*/ 548125 w 4250268"/>
                  <a:gd name="connsiteY3" fmla="*/ 1487547 h 2509496"/>
                  <a:gd name="connsiteX4" fmla="*/ 751325 w 4250268"/>
                  <a:gd name="connsiteY4" fmla="*/ 1468497 h 2509496"/>
                  <a:gd name="connsiteX5" fmla="*/ 925950 w 4250268"/>
                  <a:gd name="connsiteY5" fmla="*/ 1401822 h 2509496"/>
                  <a:gd name="connsiteX6" fmla="*/ 1097400 w 4250268"/>
                  <a:gd name="connsiteY6" fmla="*/ 1287522 h 2509496"/>
                  <a:gd name="connsiteX7" fmla="*/ 1192650 w 4250268"/>
                  <a:gd name="connsiteY7" fmla="*/ 1195447 h 2509496"/>
                  <a:gd name="connsiteX8" fmla="*/ 1297425 w 4250268"/>
                  <a:gd name="connsiteY8" fmla="*/ 1170047 h 2509496"/>
                  <a:gd name="connsiteX9" fmla="*/ 1446650 w 4250268"/>
                  <a:gd name="connsiteY9" fmla="*/ 1227197 h 2509496"/>
                  <a:gd name="connsiteX10" fmla="*/ 1580000 w 4250268"/>
                  <a:gd name="connsiteY10" fmla="*/ 1300222 h 2509496"/>
                  <a:gd name="connsiteX11" fmla="*/ 1732400 w 4250268"/>
                  <a:gd name="connsiteY11" fmla="*/ 1322447 h 2509496"/>
                  <a:gd name="connsiteX12" fmla="*/ 1989575 w 4250268"/>
                  <a:gd name="connsiteY12" fmla="*/ 1262122 h 2509496"/>
                  <a:gd name="connsiteX13" fmla="*/ 2272150 w 4250268"/>
                  <a:gd name="connsiteY13" fmla="*/ 1103372 h 2509496"/>
                  <a:gd name="connsiteX14" fmla="*/ 2469000 w 4250268"/>
                  <a:gd name="connsiteY14" fmla="*/ 995422 h 2509496"/>
                  <a:gd name="connsiteX15" fmla="*/ 2672200 w 4250268"/>
                  <a:gd name="connsiteY15" fmla="*/ 827147 h 2509496"/>
                  <a:gd name="connsiteX16" fmla="*/ 2754750 w 4250268"/>
                  <a:gd name="connsiteY16" fmla="*/ 808097 h 2509496"/>
                  <a:gd name="connsiteX17" fmla="*/ 2792850 w 4250268"/>
                  <a:gd name="connsiteY17" fmla="*/ 874772 h 2509496"/>
                  <a:gd name="connsiteX18" fmla="*/ 2792850 w 4250268"/>
                  <a:gd name="connsiteY18" fmla="*/ 989072 h 2509496"/>
                  <a:gd name="connsiteX19" fmla="*/ 2869050 w 4250268"/>
                  <a:gd name="connsiteY19" fmla="*/ 1008122 h 2509496"/>
                  <a:gd name="connsiteX20" fmla="*/ 2926200 w 4250268"/>
                  <a:gd name="connsiteY20" fmla="*/ 928747 h 2509496"/>
                  <a:gd name="connsiteX21" fmla="*/ 2989700 w 4250268"/>
                  <a:gd name="connsiteY21" fmla="*/ 839847 h 2509496"/>
                  <a:gd name="connsiteX22" fmla="*/ 3043675 w 4250268"/>
                  <a:gd name="connsiteY22" fmla="*/ 769997 h 2509496"/>
                  <a:gd name="connsiteX23" fmla="*/ 3132575 w 4250268"/>
                  <a:gd name="connsiteY23" fmla="*/ 792222 h 2509496"/>
                  <a:gd name="connsiteX24" fmla="*/ 3177025 w 4250268"/>
                  <a:gd name="connsiteY24" fmla="*/ 804922 h 2509496"/>
                  <a:gd name="connsiteX25" fmla="*/ 3256400 w 4250268"/>
                  <a:gd name="connsiteY25" fmla="*/ 725547 h 2509496"/>
                  <a:gd name="connsiteX26" fmla="*/ 3294500 w 4250268"/>
                  <a:gd name="connsiteY26" fmla="*/ 716022 h 2509496"/>
                  <a:gd name="connsiteX27" fmla="*/ 3440550 w 4250268"/>
                  <a:gd name="connsiteY27" fmla="*/ 620772 h 2509496"/>
                  <a:gd name="connsiteX28" fmla="*/ 3573900 w 4250268"/>
                  <a:gd name="connsiteY28" fmla="*/ 671572 h 2509496"/>
                  <a:gd name="connsiteX29" fmla="*/ 3732650 w 4250268"/>
                  <a:gd name="connsiteY29" fmla="*/ 773172 h 2509496"/>
                  <a:gd name="connsiteX30" fmla="*/ 3872350 w 4250268"/>
                  <a:gd name="connsiteY30" fmla="*/ 843022 h 2509496"/>
                  <a:gd name="connsiteX31" fmla="*/ 3980300 w 4250268"/>
                  <a:gd name="connsiteY31" fmla="*/ 827147 h 2509496"/>
                  <a:gd name="connsiteX32" fmla="*/ 3942200 w 4250268"/>
                  <a:gd name="connsiteY32" fmla="*/ 677922 h 2509496"/>
                  <a:gd name="connsiteX33" fmla="*/ 4015225 w 4250268"/>
                  <a:gd name="connsiteY33" fmla="*/ 566797 h 2509496"/>
                  <a:gd name="connsiteX34" fmla="*/ 4072375 w 4250268"/>
                  <a:gd name="connsiteY34" fmla="*/ 411222 h 2509496"/>
                  <a:gd name="connsiteX35" fmla="*/ 4116825 w 4250268"/>
                  <a:gd name="connsiteY35" fmla="*/ 296922 h 2509496"/>
                  <a:gd name="connsiteX36" fmla="*/ 4132700 w 4250268"/>
                  <a:gd name="connsiteY36" fmla="*/ 233422 h 2509496"/>
                  <a:gd name="connsiteX37" fmla="*/ 4173975 w 4250268"/>
                  <a:gd name="connsiteY37" fmla="*/ 173097 h 2509496"/>
                  <a:gd name="connsiteX38" fmla="*/ 4237475 w 4250268"/>
                  <a:gd name="connsiteY38" fmla="*/ 134997 h 2509496"/>
                  <a:gd name="connsiteX39" fmla="*/ 4227950 w 4250268"/>
                  <a:gd name="connsiteY39" fmla="*/ 128647 h 2509496"/>
                  <a:gd name="connsiteX40" fmla="*/ 4240650 w 4250268"/>
                  <a:gd name="connsiteY40" fmla="*/ 1754247 h 2509496"/>
                  <a:gd name="connsiteX41" fmla="*/ 4075550 w 4250268"/>
                  <a:gd name="connsiteY41" fmla="*/ 1627247 h 2509496"/>
                  <a:gd name="connsiteX42" fmla="*/ 3853300 w 4250268"/>
                  <a:gd name="connsiteY42" fmla="*/ 1487547 h 2509496"/>
                  <a:gd name="connsiteX43" fmla="*/ 3716775 w 4250268"/>
                  <a:gd name="connsiteY43" fmla="*/ 1430397 h 2509496"/>
                  <a:gd name="connsiteX44" fmla="*/ 3561200 w 4250268"/>
                  <a:gd name="connsiteY44" fmla="*/ 1420872 h 2509496"/>
                  <a:gd name="connsiteX45" fmla="*/ 3399275 w 4250268"/>
                  <a:gd name="connsiteY45" fmla="*/ 1490722 h 2509496"/>
                  <a:gd name="connsiteX46" fmla="*/ 3278625 w 4250268"/>
                  <a:gd name="connsiteY46" fmla="*/ 1579622 h 2509496"/>
                  <a:gd name="connsiteX47" fmla="*/ 3151625 w 4250268"/>
                  <a:gd name="connsiteY47" fmla="*/ 1671697 h 2509496"/>
                  <a:gd name="connsiteX48" fmla="*/ 3056375 w 4250268"/>
                  <a:gd name="connsiteY48" fmla="*/ 1732022 h 2509496"/>
                  <a:gd name="connsiteX49" fmla="*/ 2980175 w 4250268"/>
                  <a:gd name="connsiteY49" fmla="*/ 1700272 h 2509496"/>
                  <a:gd name="connsiteX50" fmla="*/ 2878575 w 4250268"/>
                  <a:gd name="connsiteY50" fmla="*/ 1684397 h 2509496"/>
                  <a:gd name="connsiteX51" fmla="*/ 2691250 w 4250268"/>
                  <a:gd name="connsiteY51" fmla="*/ 1795522 h 2509496"/>
                  <a:gd name="connsiteX52" fmla="*/ 2551550 w 4250268"/>
                  <a:gd name="connsiteY52" fmla="*/ 1906647 h 2509496"/>
                  <a:gd name="connsiteX53" fmla="*/ 2376925 w 4250268"/>
                  <a:gd name="connsiteY53" fmla="*/ 1957447 h 2509496"/>
                  <a:gd name="connsiteX54" fmla="*/ 2195950 w 4250268"/>
                  <a:gd name="connsiteY54" fmla="*/ 1992372 h 2509496"/>
                  <a:gd name="connsiteX55" fmla="*/ 2024500 w 4250268"/>
                  <a:gd name="connsiteY55" fmla="*/ 1982847 h 2509496"/>
                  <a:gd name="connsiteX56" fmla="*/ 1884800 w 4250268"/>
                  <a:gd name="connsiteY56" fmla="*/ 2008247 h 2509496"/>
                  <a:gd name="connsiteX57" fmla="*/ 1821300 w 4250268"/>
                  <a:gd name="connsiteY57" fmla="*/ 2084447 h 2509496"/>
                  <a:gd name="connsiteX58" fmla="*/ 1732400 w 4250268"/>
                  <a:gd name="connsiteY58" fmla="*/ 2141597 h 2509496"/>
                  <a:gd name="connsiteX59" fmla="*/ 1519675 w 4250268"/>
                  <a:gd name="connsiteY59" fmla="*/ 2122547 h 2509496"/>
                  <a:gd name="connsiteX60" fmla="*/ 1402200 w 4250268"/>
                  <a:gd name="connsiteY60" fmla="*/ 2078097 h 2509496"/>
                  <a:gd name="connsiteX61" fmla="*/ 1240275 w 4250268"/>
                  <a:gd name="connsiteY61" fmla="*/ 2052697 h 2509496"/>
                  <a:gd name="connsiteX62" fmla="*/ 1014850 w 4250268"/>
                  <a:gd name="connsiteY62" fmla="*/ 2024122 h 2509496"/>
                  <a:gd name="connsiteX63" fmla="*/ 871975 w 4250268"/>
                  <a:gd name="connsiteY63" fmla="*/ 2113022 h 2509496"/>
                  <a:gd name="connsiteX64" fmla="*/ 767200 w 4250268"/>
                  <a:gd name="connsiteY64" fmla="*/ 2208272 h 2509496"/>
                  <a:gd name="connsiteX65" fmla="*/ 697350 w 4250268"/>
                  <a:gd name="connsiteY65" fmla="*/ 2227322 h 2509496"/>
                  <a:gd name="connsiteX66" fmla="*/ 598925 w 4250268"/>
                  <a:gd name="connsiteY66" fmla="*/ 2243197 h 2509496"/>
                  <a:gd name="connsiteX67" fmla="*/ 475100 w 4250268"/>
                  <a:gd name="connsiteY67" fmla="*/ 2281297 h 2509496"/>
                  <a:gd name="connsiteX68" fmla="*/ 386200 w 4250268"/>
                  <a:gd name="connsiteY68" fmla="*/ 2335272 h 2509496"/>
                  <a:gd name="connsiteX69" fmla="*/ 297300 w 4250268"/>
                  <a:gd name="connsiteY69" fmla="*/ 2436872 h 2509496"/>
                  <a:gd name="connsiteX70" fmla="*/ 230625 w 4250268"/>
                  <a:gd name="connsiteY70" fmla="*/ 2494022 h 2509496"/>
                  <a:gd name="connsiteX71" fmla="*/ 113150 w 4250268"/>
                  <a:gd name="connsiteY71" fmla="*/ 2144772 h 2509496"/>
                  <a:gd name="connsiteX72" fmla="*/ 49650 w 4250268"/>
                  <a:gd name="connsiteY72" fmla="*/ 1935222 h 2509496"/>
                  <a:gd name="connsiteX73" fmla="*/ 5200 w 4250268"/>
                  <a:gd name="connsiteY73" fmla="*/ 1681222 h 2509496"/>
                  <a:gd name="connsiteX0" fmla="*/ 5200 w 4250268"/>
                  <a:gd name="connsiteY0" fmla="*/ 1681222 h 2509496"/>
                  <a:gd name="connsiteX1" fmla="*/ 176650 w 4250268"/>
                  <a:gd name="connsiteY1" fmla="*/ 1522472 h 2509496"/>
                  <a:gd name="connsiteX2" fmla="*/ 370325 w 4250268"/>
                  <a:gd name="connsiteY2" fmla="*/ 1487547 h 2509496"/>
                  <a:gd name="connsiteX3" fmla="*/ 548125 w 4250268"/>
                  <a:gd name="connsiteY3" fmla="*/ 1487547 h 2509496"/>
                  <a:gd name="connsiteX4" fmla="*/ 751325 w 4250268"/>
                  <a:gd name="connsiteY4" fmla="*/ 1468497 h 2509496"/>
                  <a:gd name="connsiteX5" fmla="*/ 925950 w 4250268"/>
                  <a:gd name="connsiteY5" fmla="*/ 1401822 h 2509496"/>
                  <a:gd name="connsiteX6" fmla="*/ 1097400 w 4250268"/>
                  <a:gd name="connsiteY6" fmla="*/ 1287522 h 2509496"/>
                  <a:gd name="connsiteX7" fmla="*/ 1192650 w 4250268"/>
                  <a:gd name="connsiteY7" fmla="*/ 1195447 h 2509496"/>
                  <a:gd name="connsiteX8" fmla="*/ 1297425 w 4250268"/>
                  <a:gd name="connsiteY8" fmla="*/ 1170047 h 2509496"/>
                  <a:gd name="connsiteX9" fmla="*/ 1446650 w 4250268"/>
                  <a:gd name="connsiteY9" fmla="*/ 1227197 h 2509496"/>
                  <a:gd name="connsiteX10" fmla="*/ 1580000 w 4250268"/>
                  <a:gd name="connsiteY10" fmla="*/ 1300222 h 2509496"/>
                  <a:gd name="connsiteX11" fmla="*/ 1732400 w 4250268"/>
                  <a:gd name="connsiteY11" fmla="*/ 1322447 h 2509496"/>
                  <a:gd name="connsiteX12" fmla="*/ 1989575 w 4250268"/>
                  <a:gd name="connsiteY12" fmla="*/ 1262122 h 2509496"/>
                  <a:gd name="connsiteX13" fmla="*/ 2272150 w 4250268"/>
                  <a:gd name="connsiteY13" fmla="*/ 1103372 h 2509496"/>
                  <a:gd name="connsiteX14" fmla="*/ 2469000 w 4250268"/>
                  <a:gd name="connsiteY14" fmla="*/ 995422 h 2509496"/>
                  <a:gd name="connsiteX15" fmla="*/ 2672200 w 4250268"/>
                  <a:gd name="connsiteY15" fmla="*/ 827147 h 2509496"/>
                  <a:gd name="connsiteX16" fmla="*/ 2754750 w 4250268"/>
                  <a:gd name="connsiteY16" fmla="*/ 808097 h 2509496"/>
                  <a:gd name="connsiteX17" fmla="*/ 2792850 w 4250268"/>
                  <a:gd name="connsiteY17" fmla="*/ 874772 h 2509496"/>
                  <a:gd name="connsiteX18" fmla="*/ 2792850 w 4250268"/>
                  <a:gd name="connsiteY18" fmla="*/ 989072 h 2509496"/>
                  <a:gd name="connsiteX19" fmla="*/ 2869050 w 4250268"/>
                  <a:gd name="connsiteY19" fmla="*/ 1008122 h 2509496"/>
                  <a:gd name="connsiteX20" fmla="*/ 2926200 w 4250268"/>
                  <a:gd name="connsiteY20" fmla="*/ 928747 h 2509496"/>
                  <a:gd name="connsiteX21" fmla="*/ 2989700 w 4250268"/>
                  <a:gd name="connsiteY21" fmla="*/ 839847 h 2509496"/>
                  <a:gd name="connsiteX22" fmla="*/ 3043675 w 4250268"/>
                  <a:gd name="connsiteY22" fmla="*/ 769997 h 2509496"/>
                  <a:gd name="connsiteX23" fmla="*/ 3132575 w 4250268"/>
                  <a:gd name="connsiteY23" fmla="*/ 792222 h 2509496"/>
                  <a:gd name="connsiteX24" fmla="*/ 3177025 w 4250268"/>
                  <a:gd name="connsiteY24" fmla="*/ 804922 h 2509496"/>
                  <a:gd name="connsiteX25" fmla="*/ 3256400 w 4250268"/>
                  <a:gd name="connsiteY25" fmla="*/ 725547 h 2509496"/>
                  <a:gd name="connsiteX26" fmla="*/ 3294500 w 4250268"/>
                  <a:gd name="connsiteY26" fmla="*/ 716022 h 2509496"/>
                  <a:gd name="connsiteX27" fmla="*/ 3440550 w 4250268"/>
                  <a:gd name="connsiteY27" fmla="*/ 620772 h 2509496"/>
                  <a:gd name="connsiteX28" fmla="*/ 3573900 w 4250268"/>
                  <a:gd name="connsiteY28" fmla="*/ 671572 h 2509496"/>
                  <a:gd name="connsiteX29" fmla="*/ 3732650 w 4250268"/>
                  <a:gd name="connsiteY29" fmla="*/ 773172 h 2509496"/>
                  <a:gd name="connsiteX30" fmla="*/ 3872350 w 4250268"/>
                  <a:gd name="connsiteY30" fmla="*/ 843022 h 2509496"/>
                  <a:gd name="connsiteX31" fmla="*/ 3980300 w 4250268"/>
                  <a:gd name="connsiteY31" fmla="*/ 827147 h 2509496"/>
                  <a:gd name="connsiteX32" fmla="*/ 3942200 w 4250268"/>
                  <a:gd name="connsiteY32" fmla="*/ 677922 h 2509496"/>
                  <a:gd name="connsiteX33" fmla="*/ 4015225 w 4250268"/>
                  <a:gd name="connsiteY33" fmla="*/ 566797 h 2509496"/>
                  <a:gd name="connsiteX34" fmla="*/ 4072375 w 4250268"/>
                  <a:gd name="connsiteY34" fmla="*/ 411222 h 2509496"/>
                  <a:gd name="connsiteX35" fmla="*/ 4116825 w 4250268"/>
                  <a:gd name="connsiteY35" fmla="*/ 296922 h 2509496"/>
                  <a:gd name="connsiteX36" fmla="*/ 4132700 w 4250268"/>
                  <a:gd name="connsiteY36" fmla="*/ 233422 h 2509496"/>
                  <a:gd name="connsiteX37" fmla="*/ 4173975 w 4250268"/>
                  <a:gd name="connsiteY37" fmla="*/ 173097 h 2509496"/>
                  <a:gd name="connsiteX38" fmla="*/ 4237475 w 4250268"/>
                  <a:gd name="connsiteY38" fmla="*/ 134997 h 2509496"/>
                  <a:gd name="connsiteX39" fmla="*/ 4227950 w 4250268"/>
                  <a:gd name="connsiteY39" fmla="*/ 128647 h 2509496"/>
                  <a:gd name="connsiteX40" fmla="*/ 4240650 w 4250268"/>
                  <a:gd name="connsiteY40" fmla="*/ 1754247 h 2509496"/>
                  <a:gd name="connsiteX41" fmla="*/ 4075550 w 4250268"/>
                  <a:gd name="connsiteY41" fmla="*/ 1627247 h 2509496"/>
                  <a:gd name="connsiteX42" fmla="*/ 3853300 w 4250268"/>
                  <a:gd name="connsiteY42" fmla="*/ 1487547 h 2509496"/>
                  <a:gd name="connsiteX43" fmla="*/ 3716775 w 4250268"/>
                  <a:gd name="connsiteY43" fmla="*/ 1430397 h 2509496"/>
                  <a:gd name="connsiteX44" fmla="*/ 3561200 w 4250268"/>
                  <a:gd name="connsiteY44" fmla="*/ 1420872 h 2509496"/>
                  <a:gd name="connsiteX45" fmla="*/ 3399275 w 4250268"/>
                  <a:gd name="connsiteY45" fmla="*/ 1490722 h 2509496"/>
                  <a:gd name="connsiteX46" fmla="*/ 3278625 w 4250268"/>
                  <a:gd name="connsiteY46" fmla="*/ 1579622 h 2509496"/>
                  <a:gd name="connsiteX47" fmla="*/ 3151625 w 4250268"/>
                  <a:gd name="connsiteY47" fmla="*/ 1671697 h 2509496"/>
                  <a:gd name="connsiteX48" fmla="*/ 3056375 w 4250268"/>
                  <a:gd name="connsiteY48" fmla="*/ 1732022 h 2509496"/>
                  <a:gd name="connsiteX49" fmla="*/ 2980175 w 4250268"/>
                  <a:gd name="connsiteY49" fmla="*/ 1700272 h 2509496"/>
                  <a:gd name="connsiteX50" fmla="*/ 2878575 w 4250268"/>
                  <a:gd name="connsiteY50" fmla="*/ 1684397 h 2509496"/>
                  <a:gd name="connsiteX51" fmla="*/ 2691250 w 4250268"/>
                  <a:gd name="connsiteY51" fmla="*/ 1795522 h 2509496"/>
                  <a:gd name="connsiteX52" fmla="*/ 2551550 w 4250268"/>
                  <a:gd name="connsiteY52" fmla="*/ 1906647 h 2509496"/>
                  <a:gd name="connsiteX53" fmla="*/ 2376925 w 4250268"/>
                  <a:gd name="connsiteY53" fmla="*/ 1957447 h 2509496"/>
                  <a:gd name="connsiteX54" fmla="*/ 2195950 w 4250268"/>
                  <a:gd name="connsiteY54" fmla="*/ 1992372 h 2509496"/>
                  <a:gd name="connsiteX55" fmla="*/ 2024500 w 4250268"/>
                  <a:gd name="connsiteY55" fmla="*/ 1982847 h 2509496"/>
                  <a:gd name="connsiteX56" fmla="*/ 1884800 w 4250268"/>
                  <a:gd name="connsiteY56" fmla="*/ 2008247 h 2509496"/>
                  <a:gd name="connsiteX57" fmla="*/ 1821300 w 4250268"/>
                  <a:gd name="connsiteY57" fmla="*/ 2084447 h 2509496"/>
                  <a:gd name="connsiteX58" fmla="*/ 1732400 w 4250268"/>
                  <a:gd name="connsiteY58" fmla="*/ 2141597 h 2509496"/>
                  <a:gd name="connsiteX59" fmla="*/ 1519675 w 4250268"/>
                  <a:gd name="connsiteY59" fmla="*/ 2122547 h 2509496"/>
                  <a:gd name="connsiteX60" fmla="*/ 1402200 w 4250268"/>
                  <a:gd name="connsiteY60" fmla="*/ 2078097 h 2509496"/>
                  <a:gd name="connsiteX61" fmla="*/ 1240275 w 4250268"/>
                  <a:gd name="connsiteY61" fmla="*/ 2052697 h 2509496"/>
                  <a:gd name="connsiteX62" fmla="*/ 1014850 w 4250268"/>
                  <a:gd name="connsiteY62" fmla="*/ 2024122 h 2509496"/>
                  <a:gd name="connsiteX63" fmla="*/ 871975 w 4250268"/>
                  <a:gd name="connsiteY63" fmla="*/ 2113022 h 2509496"/>
                  <a:gd name="connsiteX64" fmla="*/ 767200 w 4250268"/>
                  <a:gd name="connsiteY64" fmla="*/ 2208272 h 2509496"/>
                  <a:gd name="connsiteX65" fmla="*/ 697350 w 4250268"/>
                  <a:gd name="connsiteY65" fmla="*/ 2227322 h 2509496"/>
                  <a:gd name="connsiteX66" fmla="*/ 598925 w 4250268"/>
                  <a:gd name="connsiteY66" fmla="*/ 2243197 h 2509496"/>
                  <a:gd name="connsiteX67" fmla="*/ 475100 w 4250268"/>
                  <a:gd name="connsiteY67" fmla="*/ 2281297 h 2509496"/>
                  <a:gd name="connsiteX68" fmla="*/ 386200 w 4250268"/>
                  <a:gd name="connsiteY68" fmla="*/ 2335272 h 2509496"/>
                  <a:gd name="connsiteX69" fmla="*/ 297300 w 4250268"/>
                  <a:gd name="connsiteY69" fmla="*/ 2436872 h 2509496"/>
                  <a:gd name="connsiteX70" fmla="*/ 230625 w 4250268"/>
                  <a:gd name="connsiteY70" fmla="*/ 2494022 h 2509496"/>
                  <a:gd name="connsiteX71" fmla="*/ 113150 w 4250268"/>
                  <a:gd name="connsiteY71" fmla="*/ 2144772 h 2509496"/>
                  <a:gd name="connsiteX72" fmla="*/ 49650 w 4250268"/>
                  <a:gd name="connsiteY72" fmla="*/ 1935222 h 2509496"/>
                  <a:gd name="connsiteX73" fmla="*/ 5200 w 4250268"/>
                  <a:gd name="connsiteY73" fmla="*/ 1681222 h 2509496"/>
                  <a:gd name="connsiteX0" fmla="*/ 5200 w 4241589"/>
                  <a:gd name="connsiteY0" fmla="*/ 1681222 h 2509496"/>
                  <a:gd name="connsiteX1" fmla="*/ 176650 w 4241589"/>
                  <a:gd name="connsiteY1" fmla="*/ 1522472 h 2509496"/>
                  <a:gd name="connsiteX2" fmla="*/ 370325 w 4241589"/>
                  <a:gd name="connsiteY2" fmla="*/ 1487547 h 2509496"/>
                  <a:gd name="connsiteX3" fmla="*/ 548125 w 4241589"/>
                  <a:gd name="connsiteY3" fmla="*/ 1487547 h 2509496"/>
                  <a:gd name="connsiteX4" fmla="*/ 751325 w 4241589"/>
                  <a:gd name="connsiteY4" fmla="*/ 1468497 h 2509496"/>
                  <a:gd name="connsiteX5" fmla="*/ 925950 w 4241589"/>
                  <a:gd name="connsiteY5" fmla="*/ 1401822 h 2509496"/>
                  <a:gd name="connsiteX6" fmla="*/ 1097400 w 4241589"/>
                  <a:gd name="connsiteY6" fmla="*/ 1287522 h 2509496"/>
                  <a:gd name="connsiteX7" fmla="*/ 1192650 w 4241589"/>
                  <a:gd name="connsiteY7" fmla="*/ 1195447 h 2509496"/>
                  <a:gd name="connsiteX8" fmla="*/ 1297425 w 4241589"/>
                  <a:gd name="connsiteY8" fmla="*/ 1170047 h 2509496"/>
                  <a:gd name="connsiteX9" fmla="*/ 1446650 w 4241589"/>
                  <a:gd name="connsiteY9" fmla="*/ 1227197 h 2509496"/>
                  <a:gd name="connsiteX10" fmla="*/ 1580000 w 4241589"/>
                  <a:gd name="connsiteY10" fmla="*/ 1300222 h 2509496"/>
                  <a:gd name="connsiteX11" fmla="*/ 1732400 w 4241589"/>
                  <a:gd name="connsiteY11" fmla="*/ 1322447 h 2509496"/>
                  <a:gd name="connsiteX12" fmla="*/ 1989575 w 4241589"/>
                  <a:gd name="connsiteY12" fmla="*/ 1262122 h 2509496"/>
                  <a:gd name="connsiteX13" fmla="*/ 2272150 w 4241589"/>
                  <a:gd name="connsiteY13" fmla="*/ 1103372 h 2509496"/>
                  <a:gd name="connsiteX14" fmla="*/ 2469000 w 4241589"/>
                  <a:gd name="connsiteY14" fmla="*/ 995422 h 2509496"/>
                  <a:gd name="connsiteX15" fmla="*/ 2672200 w 4241589"/>
                  <a:gd name="connsiteY15" fmla="*/ 827147 h 2509496"/>
                  <a:gd name="connsiteX16" fmla="*/ 2754750 w 4241589"/>
                  <a:gd name="connsiteY16" fmla="*/ 808097 h 2509496"/>
                  <a:gd name="connsiteX17" fmla="*/ 2792850 w 4241589"/>
                  <a:gd name="connsiteY17" fmla="*/ 874772 h 2509496"/>
                  <a:gd name="connsiteX18" fmla="*/ 2792850 w 4241589"/>
                  <a:gd name="connsiteY18" fmla="*/ 989072 h 2509496"/>
                  <a:gd name="connsiteX19" fmla="*/ 2869050 w 4241589"/>
                  <a:gd name="connsiteY19" fmla="*/ 1008122 h 2509496"/>
                  <a:gd name="connsiteX20" fmla="*/ 2926200 w 4241589"/>
                  <a:gd name="connsiteY20" fmla="*/ 928747 h 2509496"/>
                  <a:gd name="connsiteX21" fmla="*/ 2989700 w 4241589"/>
                  <a:gd name="connsiteY21" fmla="*/ 839847 h 2509496"/>
                  <a:gd name="connsiteX22" fmla="*/ 3043675 w 4241589"/>
                  <a:gd name="connsiteY22" fmla="*/ 769997 h 2509496"/>
                  <a:gd name="connsiteX23" fmla="*/ 3132575 w 4241589"/>
                  <a:gd name="connsiteY23" fmla="*/ 792222 h 2509496"/>
                  <a:gd name="connsiteX24" fmla="*/ 3177025 w 4241589"/>
                  <a:gd name="connsiteY24" fmla="*/ 804922 h 2509496"/>
                  <a:gd name="connsiteX25" fmla="*/ 3256400 w 4241589"/>
                  <a:gd name="connsiteY25" fmla="*/ 725547 h 2509496"/>
                  <a:gd name="connsiteX26" fmla="*/ 3294500 w 4241589"/>
                  <a:gd name="connsiteY26" fmla="*/ 716022 h 2509496"/>
                  <a:gd name="connsiteX27" fmla="*/ 3440550 w 4241589"/>
                  <a:gd name="connsiteY27" fmla="*/ 620772 h 2509496"/>
                  <a:gd name="connsiteX28" fmla="*/ 3573900 w 4241589"/>
                  <a:gd name="connsiteY28" fmla="*/ 671572 h 2509496"/>
                  <a:gd name="connsiteX29" fmla="*/ 3732650 w 4241589"/>
                  <a:gd name="connsiteY29" fmla="*/ 773172 h 2509496"/>
                  <a:gd name="connsiteX30" fmla="*/ 3872350 w 4241589"/>
                  <a:gd name="connsiteY30" fmla="*/ 843022 h 2509496"/>
                  <a:gd name="connsiteX31" fmla="*/ 3980300 w 4241589"/>
                  <a:gd name="connsiteY31" fmla="*/ 827147 h 2509496"/>
                  <a:gd name="connsiteX32" fmla="*/ 3942200 w 4241589"/>
                  <a:gd name="connsiteY32" fmla="*/ 677922 h 2509496"/>
                  <a:gd name="connsiteX33" fmla="*/ 4015225 w 4241589"/>
                  <a:gd name="connsiteY33" fmla="*/ 566797 h 2509496"/>
                  <a:gd name="connsiteX34" fmla="*/ 4072375 w 4241589"/>
                  <a:gd name="connsiteY34" fmla="*/ 411222 h 2509496"/>
                  <a:gd name="connsiteX35" fmla="*/ 4116825 w 4241589"/>
                  <a:gd name="connsiteY35" fmla="*/ 296922 h 2509496"/>
                  <a:gd name="connsiteX36" fmla="*/ 4132700 w 4241589"/>
                  <a:gd name="connsiteY36" fmla="*/ 233422 h 2509496"/>
                  <a:gd name="connsiteX37" fmla="*/ 4173975 w 4241589"/>
                  <a:gd name="connsiteY37" fmla="*/ 173097 h 2509496"/>
                  <a:gd name="connsiteX38" fmla="*/ 4237475 w 4241589"/>
                  <a:gd name="connsiteY38" fmla="*/ 134997 h 2509496"/>
                  <a:gd name="connsiteX39" fmla="*/ 4227950 w 4241589"/>
                  <a:gd name="connsiteY39" fmla="*/ 128647 h 2509496"/>
                  <a:gd name="connsiteX40" fmla="*/ 4240650 w 4241589"/>
                  <a:gd name="connsiteY40" fmla="*/ 1754247 h 2509496"/>
                  <a:gd name="connsiteX41" fmla="*/ 4221600 w 4241589"/>
                  <a:gd name="connsiteY41" fmla="*/ 1751072 h 2509496"/>
                  <a:gd name="connsiteX42" fmla="*/ 4075550 w 4241589"/>
                  <a:gd name="connsiteY42" fmla="*/ 1627247 h 2509496"/>
                  <a:gd name="connsiteX43" fmla="*/ 3853300 w 4241589"/>
                  <a:gd name="connsiteY43" fmla="*/ 1487547 h 2509496"/>
                  <a:gd name="connsiteX44" fmla="*/ 3716775 w 4241589"/>
                  <a:gd name="connsiteY44" fmla="*/ 1430397 h 2509496"/>
                  <a:gd name="connsiteX45" fmla="*/ 3561200 w 4241589"/>
                  <a:gd name="connsiteY45" fmla="*/ 1420872 h 2509496"/>
                  <a:gd name="connsiteX46" fmla="*/ 3399275 w 4241589"/>
                  <a:gd name="connsiteY46" fmla="*/ 1490722 h 2509496"/>
                  <a:gd name="connsiteX47" fmla="*/ 3278625 w 4241589"/>
                  <a:gd name="connsiteY47" fmla="*/ 1579622 h 2509496"/>
                  <a:gd name="connsiteX48" fmla="*/ 3151625 w 4241589"/>
                  <a:gd name="connsiteY48" fmla="*/ 1671697 h 2509496"/>
                  <a:gd name="connsiteX49" fmla="*/ 3056375 w 4241589"/>
                  <a:gd name="connsiteY49" fmla="*/ 1732022 h 2509496"/>
                  <a:gd name="connsiteX50" fmla="*/ 2980175 w 4241589"/>
                  <a:gd name="connsiteY50" fmla="*/ 1700272 h 2509496"/>
                  <a:gd name="connsiteX51" fmla="*/ 2878575 w 4241589"/>
                  <a:gd name="connsiteY51" fmla="*/ 1684397 h 2509496"/>
                  <a:gd name="connsiteX52" fmla="*/ 2691250 w 4241589"/>
                  <a:gd name="connsiteY52" fmla="*/ 1795522 h 2509496"/>
                  <a:gd name="connsiteX53" fmla="*/ 2551550 w 4241589"/>
                  <a:gd name="connsiteY53" fmla="*/ 1906647 h 2509496"/>
                  <a:gd name="connsiteX54" fmla="*/ 2376925 w 4241589"/>
                  <a:gd name="connsiteY54" fmla="*/ 1957447 h 2509496"/>
                  <a:gd name="connsiteX55" fmla="*/ 2195950 w 4241589"/>
                  <a:gd name="connsiteY55" fmla="*/ 1992372 h 2509496"/>
                  <a:gd name="connsiteX56" fmla="*/ 2024500 w 4241589"/>
                  <a:gd name="connsiteY56" fmla="*/ 1982847 h 2509496"/>
                  <a:gd name="connsiteX57" fmla="*/ 1884800 w 4241589"/>
                  <a:gd name="connsiteY57" fmla="*/ 2008247 h 2509496"/>
                  <a:gd name="connsiteX58" fmla="*/ 1821300 w 4241589"/>
                  <a:gd name="connsiteY58" fmla="*/ 2084447 h 2509496"/>
                  <a:gd name="connsiteX59" fmla="*/ 1732400 w 4241589"/>
                  <a:gd name="connsiteY59" fmla="*/ 2141597 h 2509496"/>
                  <a:gd name="connsiteX60" fmla="*/ 1519675 w 4241589"/>
                  <a:gd name="connsiteY60" fmla="*/ 2122547 h 2509496"/>
                  <a:gd name="connsiteX61" fmla="*/ 1402200 w 4241589"/>
                  <a:gd name="connsiteY61" fmla="*/ 2078097 h 2509496"/>
                  <a:gd name="connsiteX62" fmla="*/ 1240275 w 4241589"/>
                  <a:gd name="connsiteY62" fmla="*/ 2052697 h 2509496"/>
                  <a:gd name="connsiteX63" fmla="*/ 1014850 w 4241589"/>
                  <a:gd name="connsiteY63" fmla="*/ 2024122 h 2509496"/>
                  <a:gd name="connsiteX64" fmla="*/ 871975 w 4241589"/>
                  <a:gd name="connsiteY64" fmla="*/ 2113022 h 2509496"/>
                  <a:gd name="connsiteX65" fmla="*/ 767200 w 4241589"/>
                  <a:gd name="connsiteY65" fmla="*/ 2208272 h 2509496"/>
                  <a:gd name="connsiteX66" fmla="*/ 697350 w 4241589"/>
                  <a:gd name="connsiteY66" fmla="*/ 2227322 h 2509496"/>
                  <a:gd name="connsiteX67" fmla="*/ 598925 w 4241589"/>
                  <a:gd name="connsiteY67" fmla="*/ 2243197 h 2509496"/>
                  <a:gd name="connsiteX68" fmla="*/ 475100 w 4241589"/>
                  <a:gd name="connsiteY68" fmla="*/ 2281297 h 2509496"/>
                  <a:gd name="connsiteX69" fmla="*/ 386200 w 4241589"/>
                  <a:gd name="connsiteY69" fmla="*/ 2335272 h 2509496"/>
                  <a:gd name="connsiteX70" fmla="*/ 297300 w 4241589"/>
                  <a:gd name="connsiteY70" fmla="*/ 2436872 h 2509496"/>
                  <a:gd name="connsiteX71" fmla="*/ 230625 w 4241589"/>
                  <a:gd name="connsiteY71" fmla="*/ 2494022 h 2509496"/>
                  <a:gd name="connsiteX72" fmla="*/ 113150 w 4241589"/>
                  <a:gd name="connsiteY72" fmla="*/ 2144772 h 2509496"/>
                  <a:gd name="connsiteX73" fmla="*/ 49650 w 4241589"/>
                  <a:gd name="connsiteY73" fmla="*/ 1935222 h 2509496"/>
                  <a:gd name="connsiteX74" fmla="*/ 5200 w 4241589"/>
                  <a:gd name="connsiteY74" fmla="*/ 1681222 h 2509496"/>
                  <a:gd name="connsiteX0" fmla="*/ 7527 w 4243916"/>
                  <a:gd name="connsiteY0" fmla="*/ 1681222 h 2509496"/>
                  <a:gd name="connsiteX1" fmla="*/ 217077 w 4243916"/>
                  <a:gd name="connsiteY1" fmla="*/ 1551047 h 2509496"/>
                  <a:gd name="connsiteX2" fmla="*/ 372652 w 4243916"/>
                  <a:gd name="connsiteY2" fmla="*/ 1487547 h 2509496"/>
                  <a:gd name="connsiteX3" fmla="*/ 550452 w 4243916"/>
                  <a:gd name="connsiteY3" fmla="*/ 1487547 h 2509496"/>
                  <a:gd name="connsiteX4" fmla="*/ 753652 w 4243916"/>
                  <a:gd name="connsiteY4" fmla="*/ 1468497 h 2509496"/>
                  <a:gd name="connsiteX5" fmla="*/ 928277 w 4243916"/>
                  <a:gd name="connsiteY5" fmla="*/ 1401822 h 2509496"/>
                  <a:gd name="connsiteX6" fmla="*/ 1099727 w 4243916"/>
                  <a:gd name="connsiteY6" fmla="*/ 1287522 h 2509496"/>
                  <a:gd name="connsiteX7" fmla="*/ 1194977 w 4243916"/>
                  <a:gd name="connsiteY7" fmla="*/ 1195447 h 2509496"/>
                  <a:gd name="connsiteX8" fmla="*/ 1299752 w 4243916"/>
                  <a:gd name="connsiteY8" fmla="*/ 1170047 h 2509496"/>
                  <a:gd name="connsiteX9" fmla="*/ 1448977 w 4243916"/>
                  <a:gd name="connsiteY9" fmla="*/ 1227197 h 2509496"/>
                  <a:gd name="connsiteX10" fmla="*/ 1582327 w 4243916"/>
                  <a:gd name="connsiteY10" fmla="*/ 1300222 h 2509496"/>
                  <a:gd name="connsiteX11" fmla="*/ 1734727 w 4243916"/>
                  <a:gd name="connsiteY11" fmla="*/ 1322447 h 2509496"/>
                  <a:gd name="connsiteX12" fmla="*/ 1991902 w 4243916"/>
                  <a:gd name="connsiteY12" fmla="*/ 1262122 h 2509496"/>
                  <a:gd name="connsiteX13" fmla="*/ 2274477 w 4243916"/>
                  <a:gd name="connsiteY13" fmla="*/ 1103372 h 2509496"/>
                  <a:gd name="connsiteX14" fmla="*/ 2471327 w 4243916"/>
                  <a:gd name="connsiteY14" fmla="*/ 995422 h 2509496"/>
                  <a:gd name="connsiteX15" fmla="*/ 2674527 w 4243916"/>
                  <a:gd name="connsiteY15" fmla="*/ 827147 h 2509496"/>
                  <a:gd name="connsiteX16" fmla="*/ 2757077 w 4243916"/>
                  <a:gd name="connsiteY16" fmla="*/ 808097 h 2509496"/>
                  <a:gd name="connsiteX17" fmla="*/ 2795177 w 4243916"/>
                  <a:gd name="connsiteY17" fmla="*/ 874772 h 2509496"/>
                  <a:gd name="connsiteX18" fmla="*/ 2795177 w 4243916"/>
                  <a:gd name="connsiteY18" fmla="*/ 989072 h 2509496"/>
                  <a:gd name="connsiteX19" fmla="*/ 2871377 w 4243916"/>
                  <a:gd name="connsiteY19" fmla="*/ 1008122 h 2509496"/>
                  <a:gd name="connsiteX20" fmla="*/ 2928527 w 4243916"/>
                  <a:gd name="connsiteY20" fmla="*/ 928747 h 2509496"/>
                  <a:gd name="connsiteX21" fmla="*/ 2992027 w 4243916"/>
                  <a:gd name="connsiteY21" fmla="*/ 839847 h 2509496"/>
                  <a:gd name="connsiteX22" fmla="*/ 3046002 w 4243916"/>
                  <a:gd name="connsiteY22" fmla="*/ 769997 h 2509496"/>
                  <a:gd name="connsiteX23" fmla="*/ 3134902 w 4243916"/>
                  <a:gd name="connsiteY23" fmla="*/ 792222 h 2509496"/>
                  <a:gd name="connsiteX24" fmla="*/ 3179352 w 4243916"/>
                  <a:gd name="connsiteY24" fmla="*/ 804922 h 2509496"/>
                  <a:gd name="connsiteX25" fmla="*/ 3258727 w 4243916"/>
                  <a:gd name="connsiteY25" fmla="*/ 725547 h 2509496"/>
                  <a:gd name="connsiteX26" fmla="*/ 3296827 w 4243916"/>
                  <a:gd name="connsiteY26" fmla="*/ 716022 h 2509496"/>
                  <a:gd name="connsiteX27" fmla="*/ 3442877 w 4243916"/>
                  <a:gd name="connsiteY27" fmla="*/ 620772 h 2509496"/>
                  <a:gd name="connsiteX28" fmla="*/ 3576227 w 4243916"/>
                  <a:gd name="connsiteY28" fmla="*/ 671572 h 2509496"/>
                  <a:gd name="connsiteX29" fmla="*/ 3734977 w 4243916"/>
                  <a:gd name="connsiteY29" fmla="*/ 773172 h 2509496"/>
                  <a:gd name="connsiteX30" fmla="*/ 3874677 w 4243916"/>
                  <a:gd name="connsiteY30" fmla="*/ 843022 h 2509496"/>
                  <a:gd name="connsiteX31" fmla="*/ 3982627 w 4243916"/>
                  <a:gd name="connsiteY31" fmla="*/ 827147 h 2509496"/>
                  <a:gd name="connsiteX32" fmla="*/ 3944527 w 4243916"/>
                  <a:gd name="connsiteY32" fmla="*/ 677922 h 2509496"/>
                  <a:gd name="connsiteX33" fmla="*/ 4017552 w 4243916"/>
                  <a:gd name="connsiteY33" fmla="*/ 566797 h 2509496"/>
                  <a:gd name="connsiteX34" fmla="*/ 4074702 w 4243916"/>
                  <a:gd name="connsiteY34" fmla="*/ 411222 h 2509496"/>
                  <a:gd name="connsiteX35" fmla="*/ 4119152 w 4243916"/>
                  <a:gd name="connsiteY35" fmla="*/ 296922 h 2509496"/>
                  <a:gd name="connsiteX36" fmla="*/ 4135027 w 4243916"/>
                  <a:gd name="connsiteY36" fmla="*/ 233422 h 2509496"/>
                  <a:gd name="connsiteX37" fmla="*/ 4176302 w 4243916"/>
                  <a:gd name="connsiteY37" fmla="*/ 173097 h 2509496"/>
                  <a:gd name="connsiteX38" fmla="*/ 4239802 w 4243916"/>
                  <a:gd name="connsiteY38" fmla="*/ 134997 h 2509496"/>
                  <a:gd name="connsiteX39" fmla="*/ 4230277 w 4243916"/>
                  <a:gd name="connsiteY39" fmla="*/ 128647 h 2509496"/>
                  <a:gd name="connsiteX40" fmla="*/ 4242977 w 4243916"/>
                  <a:gd name="connsiteY40" fmla="*/ 1754247 h 2509496"/>
                  <a:gd name="connsiteX41" fmla="*/ 4223927 w 4243916"/>
                  <a:gd name="connsiteY41" fmla="*/ 1751072 h 2509496"/>
                  <a:gd name="connsiteX42" fmla="*/ 4077877 w 4243916"/>
                  <a:gd name="connsiteY42" fmla="*/ 1627247 h 2509496"/>
                  <a:gd name="connsiteX43" fmla="*/ 3855627 w 4243916"/>
                  <a:gd name="connsiteY43" fmla="*/ 1487547 h 2509496"/>
                  <a:gd name="connsiteX44" fmla="*/ 3719102 w 4243916"/>
                  <a:gd name="connsiteY44" fmla="*/ 1430397 h 2509496"/>
                  <a:gd name="connsiteX45" fmla="*/ 3563527 w 4243916"/>
                  <a:gd name="connsiteY45" fmla="*/ 1420872 h 2509496"/>
                  <a:gd name="connsiteX46" fmla="*/ 3401602 w 4243916"/>
                  <a:gd name="connsiteY46" fmla="*/ 1490722 h 2509496"/>
                  <a:gd name="connsiteX47" fmla="*/ 3280952 w 4243916"/>
                  <a:gd name="connsiteY47" fmla="*/ 1579622 h 2509496"/>
                  <a:gd name="connsiteX48" fmla="*/ 3153952 w 4243916"/>
                  <a:gd name="connsiteY48" fmla="*/ 1671697 h 2509496"/>
                  <a:gd name="connsiteX49" fmla="*/ 3058702 w 4243916"/>
                  <a:gd name="connsiteY49" fmla="*/ 1732022 h 2509496"/>
                  <a:gd name="connsiteX50" fmla="*/ 2982502 w 4243916"/>
                  <a:gd name="connsiteY50" fmla="*/ 1700272 h 2509496"/>
                  <a:gd name="connsiteX51" fmla="*/ 2880902 w 4243916"/>
                  <a:gd name="connsiteY51" fmla="*/ 1684397 h 2509496"/>
                  <a:gd name="connsiteX52" fmla="*/ 2693577 w 4243916"/>
                  <a:gd name="connsiteY52" fmla="*/ 1795522 h 2509496"/>
                  <a:gd name="connsiteX53" fmla="*/ 2553877 w 4243916"/>
                  <a:gd name="connsiteY53" fmla="*/ 1906647 h 2509496"/>
                  <a:gd name="connsiteX54" fmla="*/ 2379252 w 4243916"/>
                  <a:gd name="connsiteY54" fmla="*/ 1957447 h 2509496"/>
                  <a:gd name="connsiteX55" fmla="*/ 2198277 w 4243916"/>
                  <a:gd name="connsiteY55" fmla="*/ 1992372 h 2509496"/>
                  <a:gd name="connsiteX56" fmla="*/ 2026827 w 4243916"/>
                  <a:gd name="connsiteY56" fmla="*/ 1982847 h 2509496"/>
                  <a:gd name="connsiteX57" fmla="*/ 1887127 w 4243916"/>
                  <a:gd name="connsiteY57" fmla="*/ 2008247 h 2509496"/>
                  <a:gd name="connsiteX58" fmla="*/ 1823627 w 4243916"/>
                  <a:gd name="connsiteY58" fmla="*/ 2084447 h 2509496"/>
                  <a:gd name="connsiteX59" fmla="*/ 1734727 w 4243916"/>
                  <a:gd name="connsiteY59" fmla="*/ 2141597 h 2509496"/>
                  <a:gd name="connsiteX60" fmla="*/ 1522002 w 4243916"/>
                  <a:gd name="connsiteY60" fmla="*/ 2122547 h 2509496"/>
                  <a:gd name="connsiteX61" fmla="*/ 1404527 w 4243916"/>
                  <a:gd name="connsiteY61" fmla="*/ 2078097 h 2509496"/>
                  <a:gd name="connsiteX62" fmla="*/ 1242602 w 4243916"/>
                  <a:gd name="connsiteY62" fmla="*/ 2052697 h 2509496"/>
                  <a:gd name="connsiteX63" fmla="*/ 1017177 w 4243916"/>
                  <a:gd name="connsiteY63" fmla="*/ 2024122 h 2509496"/>
                  <a:gd name="connsiteX64" fmla="*/ 874302 w 4243916"/>
                  <a:gd name="connsiteY64" fmla="*/ 2113022 h 2509496"/>
                  <a:gd name="connsiteX65" fmla="*/ 769527 w 4243916"/>
                  <a:gd name="connsiteY65" fmla="*/ 2208272 h 2509496"/>
                  <a:gd name="connsiteX66" fmla="*/ 699677 w 4243916"/>
                  <a:gd name="connsiteY66" fmla="*/ 2227322 h 2509496"/>
                  <a:gd name="connsiteX67" fmla="*/ 601252 w 4243916"/>
                  <a:gd name="connsiteY67" fmla="*/ 2243197 h 2509496"/>
                  <a:gd name="connsiteX68" fmla="*/ 477427 w 4243916"/>
                  <a:gd name="connsiteY68" fmla="*/ 2281297 h 2509496"/>
                  <a:gd name="connsiteX69" fmla="*/ 388527 w 4243916"/>
                  <a:gd name="connsiteY69" fmla="*/ 2335272 h 2509496"/>
                  <a:gd name="connsiteX70" fmla="*/ 299627 w 4243916"/>
                  <a:gd name="connsiteY70" fmla="*/ 2436872 h 2509496"/>
                  <a:gd name="connsiteX71" fmla="*/ 232952 w 4243916"/>
                  <a:gd name="connsiteY71" fmla="*/ 2494022 h 2509496"/>
                  <a:gd name="connsiteX72" fmla="*/ 115477 w 4243916"/>
                  <a:gd name="connsiteY72" fmla="*/ 2144772 h 2509496"/>
                  <a:gd name="connsiteX73" fmla="*/ 51977 w 4243916"/>
                  <a:gd name="connsiteY73" fmla="*/ 1935222 h 2509496"/>
                  <a:gd name="connsiteX74" fmla="*/ 7527 w 4243916"/>
                  <a:gd name="connsiteY74" fmla="*/ 1681222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78641 w 4249905"/>
                  <a:gd name="connsiteY2" fmla="*/ 1487547 h 2509496"/>
                  <a:gd name="connsiteX3" fmla="*/ 556441 w 4249905"/>
                  <a:gd name="connsiteY3" fmla="*/ 1487547 h 2509496"/>
                  <a:gd name="connsiteX4" fmla="*/ 759641 w 4249905"/>
                  <a:gd name="connsiteY4" fmla="*/ 1468497 h 2509496"/>
                  <a:gd name="connsiteX5" fmla="*/ 934266 w 4249905"/>
                  <a:gd name="connsiteY5" fmla="*/ 1401822 h 2509496"/>
                  <a:gd name="connsiteX6" fmla="*/ 1105716 w 4249905"/>
                  <a:gd name="connsiteY6" fmla="*/ 1287522 h 2509496"/>
                  <a:gd name="connsiteX7" fmla="*/ 1200966 w 4249905"/>
                  <a:gd name="connsiteY7" fmla="*/ 1195447 h 2509496"/>
                  <a:gd name="connsiteX8" fmla="*/ 1305741 w 4249905"/>
                  <a:gd name="connsiteY8" fmla="*/ 1170047 h 2509496"/>
                  <a:gd name="connsiteX9" fmla="*/ 1454966 w 4249905"/>
                  <a:gd name="connsiteY9" fmla="*/ 1227197 h 2509496"/>
                  <a:gd name="connsiteX10" fmla="*/ 1588316 w 4249905"/>
                  <a:gd name="connsiteY10" fmla="*/ 1300222 h 2509496"/>
                  <a:gd name="connsiteX11" fmla="*/ 1740716 w 4249905"/>
                  <a:gd name="connsiteY11" fmla="*/ 1322447 h 2509496"/>
                  <a:gd name="connsiteX12" fmla="*/ 1997891 w 4249905"/>
                  <a:gd name="connsiteY12" fmla="*/ 1262122 h 2509496"/>
                  <a:gd name="connsiteX13" fmla="*/ 2280466 w 4249905"/>
                  <a:gd name="connsiteY13" fmla="*/ 1103372 h 2509496"/>
                  <a:gd name="connsiteX14" fmla="*/ 2477316 w 4249905"/>
                  <a:gd name="connsiteY14" fmla="*/ 995422 h 2509496"/>
                  <a:gd name="connsiteX15" fmla="*/ 2680516 w 4249905"/>
                  <a:gd name="connsiteY15" fmla="*/ 827147 h 2509496"/>
                  <a:gd name="connsiteX16" fmla="*/ 2763066 w 4249905"/>
                  <a:gd name="connsiteY16" fmla="*/ 808097 h 2509496"/>
                  <a:gd name="connsiteX17" fmla="*/ 2801166 w 4249905"/>
                  <a:gd name="connsiteY17" fmla="*/ 874772 h 2509496"/>
                  <a:gd name="connsiteX18" fmla="*/ 2801166 w 4249905"/>
                  <a:gd name="connsiteY18" fmla="*/ 989072 h 2509496"/>
                  <a:gd name="connsiteX19" fmla="*/ 2877366 w 4249905"/>
                  <a:gd name="connsiteY19" fmla="*/ 1008122 h 2509496"/>
                  <a:gd name="connsiteX20" fmla="*/ 2934516 w 4249905"/>
                  <a:gd name="connsiteY20" fmla="*/ 928747 h 2509496"/>
                  <a:gd name="connsiteX21" fmla="*/ 2998016 w 4249905"/>
                  <a:gd name="connsiteY21" fmla="*/ 839847 h 2509496"/>
                  <a:gd name="connsiteX22" fmla="*/ 3051991 w 4249905"/>
                  <a:gd name="connsiteY22" fmla="*/ 769997 h 2509496"/>
                  <a:gd name="connsiteX23" fmla="*/ 3140891 w 4249905"/>
                  <a:gd name="connsiteY23" fmla="*/ 792222 h 2509496"/>
                  <a:gd name="connsiteX24" fmla="*/ 3185341 w 4249905"/>
                  <a:gd name="connsiteY24" fmla="*/ 804922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78641 w 4249905"/>
                  <a:gd name="connsiteY2" fmla="*/ 1506597 h 2509496"/>
                  <a:gd name="connsiteX3" fmla="*/ 556441 w 4249905"/>
                  <a:gd name="connsiteY3" fmla="*/ 1487547 h 2509496"/>
                  <a:gd name="connsiteX4" fmla="*/ 759641 w 4249905"/>
                  <a:gd name="connsiteY4" fmla="*/ 1468497 h 2509496"/>
                  <a:gd name="connsiteX5" fmla="*/ 934266 w 4249905"/>
                  <a:gd name="connsiteY5" fmla="*/ 1401822 h 2509496"/>
                  <a:gd name="connsiteX6" fmla="*/ 1105716 w 4249905"/>
                  <a:gd name="connsiteY6" fmla="*/ 1287522 h 2509496"/>
                  <a:gd name="connsiteX7" fmla="*/ 1200966 w 4249905"/>
                  <a:gd name="connsiteY7" fmla="*/ 1195447 h 2509496"/>
                  <a:gd name="connsiteX8" fmla="*/ 1305741 w 4249905"/>
                  <a:gd name="connsiteY8" fmla="*/ 1170047 h 2509496"/>
                  <a:gd name="connsiteX9" fmla="*/ 1454966 w 4249905"/>
                  <a:gd name="connsiteY9" fmla="*/ 1227197 h 2509496"/>
                  <a:gd name="connsiteX10" fmla="*/ 1588316 w 4249905"/>
                  <a:gd name="connsiteY10" fmla="*/ 1300222 h 2509496"/>
                  <a:gd name="connsiteX11" fmla="*/ 1740716 w 4249905"/>
                  <a:gd name="connsiteY11" fmla="*/ 1322447 h 2509496"/>
                  <a:gd name="connsiteX12" fmla="*/ 1997891 w 4249905"/>
                  <a:gd name="connsiteY12" fmla="*/ 1262122 h 2509496"/>
                  <a:gd name="connsiteX13" fmla="*/ 2280466 w 4249905"/>
                  <a:gd name="connsiteY13" fmla="*/ 1103372 h 2509496"/>
                  <a:gd name="connsiteX14" fmla="*/ 2477316 w 4249905"/>
                  <a:gd name="connsiteY14" fmla="*/ 995422 h 2509496"/>
                  <a:gd name="connsiteX15" fmla="*/ 2680516 w 4249905"/>
                  <a:gd name="connsiteY15" fmla="*/ 827147 h 2509496"/>
                  <a:gd name="connsiteX16" fmla="*/ 2763066 w 4249905"/>
                  <a:gd name="connsiteY16" fmla="*/ 808097 h 2509496"/>
                  <a:gd name="connsiteX17" fmla="*/ 2801166 w 4249905"/>
                  <a:gd name="connsiteY17" fmla="*/ 874772 h 2509496"/>
                  <a:gd name="connsiteX18" fmla="*/ 2801166 w 4249905"/>
                  <a:gd name="connsiteY18" fmla="*/ 989072 h 2509496"/>
                  <a:gd name="connsiteX19" fmla="*/ 2877366 w 4249905"/>
                  <a:gd name="connsiteY19" fmla="*/ 1008122 h 2509496"/>
                  <a:gd name="connsiteX20" fmla="*/ 2934516 w 4249905"/>
                  <a:gd name="connsiteY20" fmla="*/ 928747 h 2509496"/>
                  <a:gd name="connsiteX21" fmla="*/ 2998016 w 4249905"/>
                  <a:gd name="connsiteY21" fmla="*/ 839847 h 2509496"/>
                  <a:gd name="connsiteX22" fmla="*/ 3051991 w 4249905"/>
                  <a:gd name="connsiteY22" fmla="*/ 769997 h 2509496"/>
                  <a:gd name="connsiteX23" fmla="*/ 3140891 w 4249905"/>
                  <a:gd name="connsiteY23" fmla="*/ 792222 h 2509496"/>
                  <a:gd name="connsiteX24" fmla="*/ 3185341 w 4249905"/>
                  <a:gd name="connsiteY24" fmla="*/ 804922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78641 w 4249905"/>
                  <a:gd name="connsiteY2" fmla="*/ 1506597 h 2509496"/>
                  <a:gd name="connsiteX3" fmla="*/ 556441 w 4249905"/>
                  <a:gd name="connsiteY3" fmla="*/ 1509772 h 2509496"/>
                  <a:gd name="connsiteX4" fmla="*/ 759641 w 4249905"/>
                  <a:gd name="connsiteY4" fmla="*/ 1468497 h 2509496"/>
                  <a:gd name="connsiteX5" fmla="*/ 934266 w 4249905"/>
                  <a:gd name="connsiteY5" fmla="*/ 1401822 h 2509496"/>
                  <a:gd name="connsiteX6" fmla="*/ 1105716 w 4249905"/>
                  <a:gd name="connsiteY6" fmla="*/ 1287522 h 2509496"/>
                  <a:gd name="connsiteX7" fmla="*/ 1200966 w 4249905"/>
                  <a:gd name="connsiteY7" fmla="*/ 1195447 h 2509496"/>
                  <a:gd name="connsiteX8" fmla="*/ 1305741 w 4249905"/>
                  <a:gd name="connsiteY8" fmla="*/ 1170047 h 2509496"/>
                  <a:gd name="connsiteX9" fmla="*/ 1454966 w 4249905"/>
                  <a:gd name="connsiteY9" fmla="*/ 1227197 h 2509496"/>
                  <a:gd name="connsiteX10" fmla="*/ 1588316 w 4249905"/>
                  <a:gd name="connsiteY10" fmla="*/ 1300222 h 2509496"/>
                  <a:gd name="connsiteX11" fmla="*/ 1740716 w 4249905"/>
                  <a:gd name="connsiteY11" fmla="*/ 1322447 h 2509496"/>
                  <a:gd name="connsiteX12" fmla="*/ 1997891 w 4249905"/>
                  <a:gd name="connsiteY12" fmla="*/ 1262122 h 2509496"/>
                  <a:gd name="connsiteX13" fmla="*/ 2280466 w 4249905"/>
                  <a:gd name="connsiteY13" fmla="*/ 1103372 h 2509496"/>
                  <a:gd name="connsiteX14" fmla="*/ 2477316 w 4249905"/>
                  <a:gd name="connsiteY14" fmla="*/ 995422 h 2509496"/>
                  <a:gd name="connsiteX15" fmla="*/ 2680516 w 4249905"/>
                  <a:gd name="connsiteY15" fmla="*/ 827147 h 2509496"/>
                  <a:gd name="connsiteX16" fmla="*/ 2763066 w 4249905"/>
                  <a:gd name="connsiteY16" fmla="*/ 808097 h 2509496"/>
                  <a:gd name="connsiteX17" fmla="*/ 2801166 w 4249905"/>
                  <a:gd name="connsiteY17" fmla="*/ 874772 h 2509496"/>
                  <a:gd name="connsiteX18" fmla="*/ 2801166 w 4249905"/>
                  <a:gd name="connsiteY18" fmla="*/ 989072 h 2509496"/>
                  <a:gd name="connsiteX19" fmla="*/ 2877366 w 4249905"/>
                  <a:gd name="connsiteY19" fmla="*/ 1008122 h 2509496"/>
                  <a:gd name="connsiteX20" fmla="*/ 2934516 w 4249905"/>
                  <a:gd name="connsiteY20" fmla="*/ 928747 h 2509496"/>
                  <a:gd name="connsiteX21" fmla="*/ 2998016 w 4249905"/>
                  <a:gd name="connsiteY21" fmla="*/ 839847 h 2509496"/>
                  <a:gd name="connsiteX22" fmla="*/ 3051991 w 4249905"/>
                  <a:gd name="connsiteY22" fmla="*/ 769997 h 2509496"/>
                  <a:gd name="connsiteX23" fmla="*/ 3140891 w 4249905"/>
                  <a:gd name="connsiteY23" fmla="*/ 792222 h 2509496"/>
                  <a:gd name="connsiteX24" fmla="*/ 3185341 w 4249905"/>
                  <a:gd name="connsiteY24" fmla="*/ 804922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78641 w 4249905"/>
                  <a:gd name="connsiteY2" fmla="*/ 1506597 h 2509496"/>
                  <a:gd name="connsiteX3" fmla="*/ 556441 w 4249905"/>
                  <a:gd name="connsiteY3" fmla="*/ 1544697 h 2509496"/>
                  <a:gd name="connsiteX4" fmla="*/ 759641 w 4249905"/>
                  <a:gd name="connsiteY4" fmla="*/ 1468497 h 2509496"/>
                  <a:gd name="connsiteX5" fmla="*/ 934266 w 4249905"/>
                  <a:gd name="connsiteY5" fmla="*/ 1401822 h 2509496"/>
                  <a:gd name="connsiteX6" fmla="*/ 1105716 w 4249905"/>
                  <a:gd name="connsiteY6" fmla="*/ 1287522 h 2509496"/>
                  <a:gd name="connsiteX7" fmla="*/ 1200966 w 4249905"/>
                  <a:gd name="connsiteY7" fmla="*/ 1195447 h 2509496"/>
                  <a:gd name="connsiteX8" fmla="*/ 1305741 w 4249905"/>
                  <a:gd name="connsiteY8" fmla="*/ 1170047 h 2509496"/>
                  <a:gd name="connsiteX9" fmla="*/ 1454966 w 4249905"/>
                  <a:gd name="connsiteY9" fmla="*/ 1227197 h 2509496"/>
                  <a:gd name="connsiteX10" fmla="*/ 1588316 w 4249905"/>
                  <a:gd name="connsiteY10" fmla="*/ 1300222 h 2509496"/>
                  <a:gd name="connsiteX11" fmla="*/ 1740716 w 4249905"/>
                  <a:gd name="connsiteY11" fmla="*/ 1322447 h 2509496"/>
                  <a:gd name="connsiteX12" fmla="*/ 1997891 w 4249905"/>
                  <a:gd name="connsiteY12" fmla="*/ 1262122 h 2509496"/>
                  <a:gd name="connsiteX13" fmla="*/ 2280466 w 4249905"/>
                  <a:gd name="connsiteY13" fmla="*/ 1103372 h 2509496"/>
                  <a:gd name="connsiteX14" fmla="*/ 2477316 w 4249905"/>
                  <a:gd name="connsiteY14" fmla="*/ 995422 h 2509496"/>
                  <a:gd name="connsiteX15" fmla="*/ 2680516 w 4249905"/>
                  <a:gd name="connsiteY15" fmla="*/ 827147 h 2509496"/>
                  <a:gd name="connsiteX16" fmla="*/ 2763066 w 4249905"/>
                  <a:gd name="connsiteY16" fmla="*/ 808097 h 2509496"/>
                  <a:gd name="connsiteX17" fmla="*/ 2801166 w 4249905"/>
                  <a:gd name="connsiteY17" fmla="*/ 874772 h 2509496"/>
                  <a:gd name="connsiteX18" fmla="*/ 2801166 w 4249905"/>
                  <a:gd name="connsiteY18" fmla="*/ 989072 h 2509496"/>
                  <a:gd name="connsiteX19" fmla="*/ 2877366 w 4249905"/>
                  <a:gd name="connsiteY19" fmla="*/ 1008122 h 2509496"/>
                  <a:gd name="connsiteX20" fmla="*/ 2934516 w 4249905"/>
                  <a:gd name="connsiteY20" fmla="*/ 928747 h 2509496"/>
                  <a:gd name="connsiteX21" fmla="*/ 2998016 w 4249905"/>
                  <a:gd name="connsiteY21" fmla="*/ 839847 h 2509496"/>
                  <a:gd name="connsiteX22" fmla="*/ 3051991 w 4249905"/>
                  <a:gd name="connsiteY22" fmla="*/ 769997 h 2509496"/>
                  <a:gd name="connsiteX23" fmla="*/ 3140891 w 4249905"/>
                  <a:gd name="connsiteY23" fmla="*/ 792222 h 2509496"/>
                  <a:gd name="connsiteX24" fmla="*/ 3185341 w 4249905"/>
                  <a:gd name="connsiteY24" fmla="*/ 804922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59641 w 4249905"/>
                  <a:gd name="connsiteY5" fmla="*/ 1468497 h 2509496"/>
                  <a:gd name="connsiteX6" fmla="*/ 934266 w 4249905"/>
                  <a:gd name="connsiteY6" fmla="*/ 1401822 h 2509496"/>
                  <a:gd name="connsiteX7" fmla="*/ 1105716 w 4249905"/>
                  <a:gd name="connsiteY7" fmla="*/ 1287522 h 2509496"/>
                  <a:gd name="connsiteX8" fmla="*/ 1200966 w 4249905"/>
                  <a:gd name="connsiteY8" fmla="*/ 1195447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69166 w 4249905"/>
                  <a:gd name="connsiteY5" fmla="*/ 1487547 h 2509496"/>
                  <a:gd name="connsiteX6" fmla="*/ 934266 w 4249905"/>
                  <a:gd name="connsiteY6" fmla="*/ 1401822 h 2509496"/>
                  <a:gd name="connsiteX7" fmla="*/ 1105716 w 4249905"/>
                  <a:gd name="connsiteY7" fmla="*/ 1287522 h 2509496"/>
                  <a:gd name="connsiteX8" fmla="*/ 1200966 w 4249905"/>
                  <a:gd name="connsiteY8" fmla="*/ 1195447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34266 w 4249905"/>
                  <a:gd name="connsiteY6" fmla="*/ 1401822 h 2509496"/>
                  <a:gd name="connsiteX7" fmla="*/ 1105716 w 4249905"/>
                  <a:gd name="connsiteY7" fmla="*/ 1287522 h 2509496"/>
                  <a:gd name="connsiteX8" fmla="*/ 1200966 w 4249905"/>
                  <a:gd name="connsiteY8" fmla="*/ 1195447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05716 w 4249905"/>
                  <a:gd name="connsiteY7" fmla="*/ 1287522 h 2509496"/>
                  <a:gd name="connsiteX8" fmla="*/ 1200966 w 4249905"/>
                  <a:gd name="connsiteY8" fmla="*/ 1195447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00966 w 4249905"/>
                  <a:gd name="connsiteY8" fmla="*/ 1195447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29541 w 4249905"/>
                  <a:gd name="connsiteY8" fmla="*/ 1217672 h 2509496"/>
                  <a:gd name="connsiteX9" fmla="*/ 1305741 w 4249905"/>
                  <a:gd name="connsiteY9" fmla="*/ 1170047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29541 w 4249905"/>
                  <a:gd name="connsiteY8" fmla="*/ 1217672 h 2509496"/>
                  <a:gd name="connsiteX9" fmla="*/ 1305741 w 4249905"/>
                  <a:gd name="connsiteY9" fmla="*/ 1204972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05741 w 4249905"/>
                  <a:gd name="connsiteY9" fmla="*/ 1204972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54966 w 4249905"/>
                  <a:gd name="connsiteY10" fmla="*/ 12271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54966 w 4249905"/>
                  <a:gd name="connsiteY10" fmla="*/ 1262122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54966 w 4249905"/>
                  <a:gd name="connsiteY10" fmla="*/ 12906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22447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88316 w 4249905"/>
                  <a:gd name="connsiteY11" fmla="*/ 1300222 h 2509496"/>
                  <a:gd name="connsiteX12" fmla="*/ 1740716 w 4249905"/>
                  <a:gd name="connsiteY12" fmla="*/ 1357372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43866 w 4249905"/>
                  <a:gd name="connsiteY11" fmla="*/ 1322447 h 2509496"/>
                  <a:gd name="connsiteX12" fmla="*/ 1740716 w 4249905"/>
                  <a:gd name="connsiteY12" fmla="*/ 1357372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1997891 w 4249905"/>
                  <a:gd name="connsiteY13" fmla="*/ 12621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280466 w 4249905"/>
                  <a:gd name="connsiteY14" fmla="*/ 110337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477316 w 4249905"/>
                  <a:gd name="connsiteY15" fmla="*/ 99542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80516 w 4249905"/>
                  <a:gd name="connsiteY16" fmla="*/ 82714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86866 w 4249905"/>
                  <a:gd name="connsiteY16" fmla="*/ 846197 h 2509496"/>
                  <a:gd name="connsiteX17" fmla="*/ 2763066 w 4249905"/>
                  <a:gd name="connsiteY17" fmla="*/ 8080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86866 w 4249905"/>
                  <a:gd name="connsiteY16" fmla="*/ 846197 h 2509496"/>
                  <a:gd name="connsiteX17" fmla="*/ 2759891 w 4249905"/>
                  <a:gd name="connsiteY17" fmla="*/ 846197 h 2509496"/>
                  <a:gd name="connsiteX18" fmla="*/ 2801166 w 4249905"/>
                  <a:gd name="connsiteY18" fmla="*/ 874772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86866 w 4249905"/>
                  <a:gd name="connsiteY16" fmla="*/ 846197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08122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34516 w 4249905"/>
                  <a:gd name="connsiteY21" fmla="*/ 92874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2998016 w 4249905"/>
                  <a:gd name="connsiteY22" fmla="*/ 839847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51991 w 4249905"/>
                  <a:gd name="connsiteY23" fmla="*/ 7699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74216 w 4249905"/>
                  <a:gd name="connsiteY23" fmla="*/ 795397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40891 w 4249905"/>
                  <a:gd name="connsiteY24" fmla="*/ 792222 h 2509496"/>
                  <a:gd name="connsiteX25" fmla="*/ 3185341 w 4249905"/>
                  <a:gd name="connsiteY25" fmla="*/ 804922 h 2509496"/>
                  <a:gd name="connsiteX26" fmla="*/ 3264716 w 4249905"/>
                  <a:gd name="connsiteY26" fmla="*/ 725547 h 2509496"/>
                  <a:gd name="connsiteX27" fmla="*/ 330281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80666 w 4249905"/>
                  <a:gd name="connsiteY31" fmla="*/ 843022 h 2509496"/>
                  <a:gd name="connsiteX32" fmla="*/ 3988616 w 4249905"/>
                  <a:gd name="connsiteY32" fmla="*/ 827147 h 2509496"/>
                  <a:gd name="connsiteX33" fmla="*/ 3950516 w 4249905"/>
                  <a:gd name="connsiteY33" fmla="*/ 677922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04922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64716 w 4249905"/>
                  <a:gd name="connsiteY25" fmla="*/ 725547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0281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740716 w 4249905"/>
                  <a:gd name="connsiteY12" fmla="*/ 135737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801041 w 4249905"/>
                  <a:gd name="connsiteY12" fmla="*/ 136372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80666 w 4249905"/>
                  <a:gd name="connsiteY30" fmla="*/ 843022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801041 w 4249905"/>
                  <a:gd name="connsiteY12" fmla="*/ 136372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67966 w 4249905"/>
                  <a:gd name="connsiteY30" fmla="*/ 871597 h 2509496"/>
                  <a:gd name="connsiteX31" fmla="*/ 3988616 w 4249905"/>
                  <a:gd name="connsiteY31" fmla="*/ 8271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801041 w 4249905"/>
                  <a:gd name="connsiteY12" fmla="*/ 136372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67966 w 4249905"/>
                  <a:gd name="connsiteY30" fmla="*/ 871597 h 2509496"/>
                  <a:gd name="connsiteX31" fmla="*/ 4001316 w 4249905"/>
                  <a:gd name="connsiteY31" fmla="*/ 8398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801041 w 4249905"/>
                  <a:gd name="connsiteY12" fmla="*/ 136372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90191 w 4249905"/>
                  <a:gd name="connsiteY30" fmla="*/ 884297 h 2509496"/>
                  <a:gd name="connsiteX31" fmla="*/ 4001316 w 4249905"/>
                  <a:gd name="connsiteY31" fmla="*/ 839847 h 2509496"/>
                  <a:gd name="connsiteX32" fmla="*/ 3950516 w 4249905"/>
                  <a:gd name="connsiteY32" fmla="*/ 677922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410516 w 4249905"/>
                  <a:gd name="connsiteY10" fmla="*/ 1252597 h 2509496"/>
                  <a:gd name="connsiteX11" fmla="*/ 1559741 w 4249905"/>
                  <a:gd name="connsiteY11" fmla="*/ 1319272 h 2509496"/>
                  <a:gd name="connsiteX12" fmla="*/ 1801041 w 4249905"/>
                  <a:gd name="connsiteY12" fmla="*/ 1363722 h 2509496"/>
                  <a:gd name="connsiteX13" fmla="*/ 2023291 w 4249905"/>
                  <a:gd name="connsiteY13" fmla="*/ 1287522 h 2509496"/>
                  <a:gd name="connsiteX14" fmla="*/ 2309041 w 4249905"/>
                  <a:gd name="connsiteY14" fmla="*/ 1122422 h 2509496"/>
                  <a:gd name="connsiteX15" fmla="*/ 2502716 w 4249905"/>
                  <a:gd name="connsiteY15" fmla="*/ 1014472 h 2509496"/>
                  <a:gd name="connsiteX16" fmla="*/ 2670991 w 4249905"/>
                  <a:gd name="connsiteY16" fmla="*/ 874772 h 2509496"/>
                  <a:gd name="connsiteX17" fmla="*/ 2759891 w 4249905"/>
                  <a:gd name="connsiteY17" fmla="*/ 846197 h 2509496"/>
                  <a:gd name="connsiteX18" fmla="*/ 2772591 w 4249905"/>
                  <a:gd name="connsiteY18" fmla="*/ 903347 h 2509496"/>
                  <a:gd name="connsiteX19" fmla="*/ 2801166 w 4249905"/>
                  <a:gd name="connsiteY19" fmla="*/ 989072 h 2509496"/>
                  <a:gd name="connsiteX20" fmla="*/ 2877366 w 4249905"/>
                  <a:gd name="connsiteY20" fmla="*/ 1023997 h 2509496"/>
                  <a:gd name="connsiteX21" fmla="*/ 2969441 w 4249905"/>
                  <a:gd name="connsiteY21" fmla="*/ 935097 h 2509496"/>
                  <a:gd name="connsiteX22" fmla="*/ 3026591 w 4249905"/>
                  <a:gd name="connsiteY22" fmla="*/ 843022 h 2509496"/>
                  <a:gd name="connsiteX23" fmla="*/ 3096441 w 4249905"/>
                  <a:gd name="connsiteY23" fmla="*/ 830322 h 2509496"/>
                  <a:gd name="connsiteX24" fmla="*/ 3185341 w 4249905"/>
                  <a:gd name="connsiteY24" fmla="*/ 871597 h 2509496"/>
                  <a:gd name="connsiteX25" fmla="*/ 3271066 w 4249905"/>
                  <a:gd name="connsiteY25" fmla="*/ 779522 h 2509496"/>
                  <a:gd name="connsiteX26" fmla="*/ 3347266 w 4249905"/>
                  <a:gd name="connsiteY26" fmla="*/ 716022 h 2509496"/>
                  <a:gd name="connsiteX27" fmla="*/ 3448866 w 4249905"/>
                  <a:gd name="connsiteY27" fmla="*/ 620772 h 2509496"/>
                  <a:gd name="connsiteX28" fmla="*/ 3582216 w 4249905"/>
                  <a:gd name="connsiteY28" fmla="*/ 671572 h 2509496"/>
                  <a:gd name="connsiteX29" fmla="*/ 3740966 w 4249905"/>
                  <a:gd name="connsiteY29" fmla="*/ 773172 h 2509496"/>
                  <a:gd name="connsiteX30" fmla="*/ 3890191 w 4249905"/>
                  <a:gd name="connsiteY30" fmla="*/ 884297 h 2509496"/>
                  <a:gd name="connsiteX31" fmla="*/ 4001316 w 4249905"/>
                  <a:gd name="connsiteY31" fmla="*/ 839847 h 2509496"/>
                  <a:gd name="connsiteX32" fmla="*/ 3985441 w 4249905"/>
                  <a:gd name="connsiteY32" fmla="*/ 674747 h 2509496"/>
                  <a:gd name="connsiteX33" fmla="*/ 4023541 w 4249905"/>
                  <a:gd name="connsiteY33" fmla="*/ 566797 h 2509496"/>
                  <a:gd name="connsiteX34" fmla="*/ 4080691 w 4249905"/>
                  <a:gd name="connsiteY34" fmla="*/ 411222 h 2509496"/>
                  <a:gd name="connsiteX35" fmla="*/ 4125141 w 4249905"/>
                  <a:gd name="connsiteY35" fmla="*/ 296922 h 2509496"/>
                  <a:gd name="connsiteX36" fmla="*/ 4141016 w 4249905"/>
                  <a:gd name="connsiteY36" fmla="*/ 233422 h 2509496"/>
                  <a:gd name="connsiteX37" fmla="*/ 4182291 w 4249905"/>
                  <a:gd name="connsiteY37" fmla="*/ 173097 h 2509496"/>
                  <a:gd name="connsiteX38" fmla="*/ 4245791 w 4249905"/>
                  <a:gd name="connsiteY38" fmla="*/ 134997 h 2509496"/>
                  <a:gd name="connsiteX39" fmla="*/ 4236266 w 4249905"/>
                  <a:gd name="connsiteY39" fmla="*/ 128647 h 2509496"/>
                  <a:gd name="connsiteX40" fmla="*/ 4248966 w 4249905"/>
                  <a:gd name="connsiteY40" fmla="*/ 1754247 h 2509496"/>
                  <a:gd name="connsiteX41" fmla="*/ 4229916 w 4249905"/>
                  <a:gd name="connsiteY41" fmla="*/ 1751072 h 2509496"/>
                  <a:gd name="connsiteX42" fmla="*/ 4083866 w 4249905"/>
                  <a:gd name="connsiteY42" fmla="*/ 1627247 h 2509496"/>
                  <a:gd name="connsiteX43" fmla="*/ 3861616 w 4249905"/>
                  <a:gd name="connsiteY43" fmla="*/ 1487547 h 2509496"/>
                  <a:gd name="connsiteX44" fmla="*/ 3725091 w 4249905"/>
                  <a:gd name="connsiteY44" fmla="*/ 1430397 h 2509496"/>
                  <a:gd name="connsiteX45" fmla="*/ 3569516 w 4249905"/>
                  <a:gd name="connsiteY45" fmla="*/ 1420872 h 2509496"/>
                  <a:gd name="connsiteX46" fmla="*/ 3407591 w 4249905"/>
                  <a:gd name="connsiteY46" fmla="*/ 1490722 h 2509496"/>
                  <a:gd name="connsiteX47" fmla="*/ 3286941 w 4249905"/>
                  <a:gd name="connsiteY47" fmla="*/ 1579622 h 2509496"/>
                  <a:gd name="connsiteX48" fmla="*/ 3159941 w 4249905"/>
                  <a:gd name="connsiteY48" fmla="*/ 1671697 h 2509496"/>
                  <a:gd name="connsiteX49" fmla="*/ 3064691 w 4249905"/>
                  <a:gd name="connsiteY49" fmla="*/ 1732022 h 2509496"/>
                  <a:gd name="connsiteX50" fmla="*/ 2988491 w 4249905"/>
                  <a:gd name="connsiteY50" fmla="*/ 1700272 h 2509496"/>
                  <a:gd name="connsiteX51" fmla="*/ 2886891 w 4249905"/>
                  <a:gd name="connsiteY51" fmla="*/ 1684397 h 2509496"/>
                  <a:gd name="connsiteX52" fmla="*/ 2699566 w 4249905"/>
                  <a:gd name="connsiteY52" fmla="*/ 1795522 h 2509496"/>
                  <a:gd name="connsiteX53" fmla="*/ 2559866 w 4249905"/>
                  <a:gd name="connsiteY53" fmla="*/ 1906647 h 2509496"/>
                  <a:gd name="connsiteX54" fmla="*/ 2385241 w 4249905"/>
                  <a:gd name="connsiteY54" fmla="*/ 1957447 h 2509496"/>
                  <a:gd name="connsiteX55" fmla="*/ 2204266 w 4249905"/>
                  <a:gd name="connsiteY55" fmla="*/ 1992372 h 2509496"/>
                  <a:gd name="connsiteX56" fmla="*/ 2032816 w 4249905"/>
                  <a:gd name="connsiteY56" fmla="*/ 1982847 h 2509496"/>
                  <a:gd name="connsiteX57" fmla="*/ 1893116 w 4249905"/>
                  <a:gd name="connsiteY57" fmla="*/ 2008247 h 2509496"/>
                  <a:gd name="connsiteX58" fmla="*/ 1829616 w 4249905"/>
                  <a:gd name="connsiteY58" fmla="*/ 2084447 h 2509496"/>
                  <a:gd name="connsiteX59" fmla="*/ 1740716 w 4249905"/>
                  <a:gd name="connsiteY59" fmla="*/ 2141597 h 2509496"/>
                  <a:gd name="connsiteX60" fmla="*/ 1527991 w 4249905"/>
                  <a:gd name="connsiteY60" fmla="*/ 2122547 h 2509496"/>
                  <a:gd name="connsiteX61" fmla="*/ 1410516 w 4249905"/>
                  <a:gd name="connsiteY61" fmla="*/ 2078097 h 2509496"/>
                  <a:gd name="connsiteX62" fmla="*/ 1248591 w 4249905"/>
                  <a:gd name="connsiteY62" fmla="*/ 2052697 h 2509496"/>
                  <a:gd name="connsiteX63" fmla="*/ 1023166 w 4249905"/>
                  <a:gd name="connsiteY63" fmla="*/ 2024122 h 2509496"/>
                  <a:gd name="connsiteX64" fmla="*/ 880291 w 4249905"/>
                  <a:gd name="connsiteY64" fmla="*/ 2113022 h 2509496"/>
                  <a:gd name="connsiteX65" fmla="*/ 775516 w 4249905"/>
                  <a:gd name="connsiteY65" fmla="*/ 2208272 h 2509496"/>
                  <a:gd name="connsiteX66" fmla="*/ 705666 w 4249905"/>
                  <a:gd name="connsiteY66" fmla="*/ 2227322 h 2509496"/>
                  <a:gd name="connsiteX67" fmla="*/ 607241 w 4249905"/>
                  <a:gd name="connsiteY67" fmla="*/ 2243197 h 2509496"/>
                  <a:gd name="connsiteX68" fmla="*/ 483416 w 4249905"/>
                  <a:gd name="connsiteY68" fmla="*/ 2281297 h 2509496"/>
                  <a:gd name="connsiteX69" fmla="*/ 394516 w 4249905"/>
                  <a:gd name="connsiteY69" fmla="*/ 2335272 h 2509496"/>
                  <a:gd name="connsiteX70" fmla="*/ 305616 w 4249905"/>
                  <a:gd name="connsiteY70" fmla="*/ 2436872 h 2509496"/>
                  <a:gd name="connsiteX71" fmla="*/ 238941 w 4249905"/>
                  <a:gd name="connsiteY71" fmla="*/ 2494022 h 2509496"/>
                  <a:gd name="connsiteX72" fmla="*/ 121466 w 4249905"/>
                  <a:gd name="connsiteY72" fmla="*/ 2144772 h 2509496"/>
                  <a:gd name="connsiteX73" fmla="*/ 57966 w 4249905"/>
                  <a:gd name="connsiteY73" fmla="*/ 1935222 h 2509496"/>
                  <a:gd name="connsiteX74" fmla="*/ 7166 w 4249905"/>
                  <a:gd name="connsiteY74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448866 w 4249905"/>
                  <a:gd name="connsiteY28" fmla="*/ 620772 h 2509496"/>
                  <a:gd name="connsiteX29" fmla="*/ 3582216 w 4249905"/>
                  <a:gd name="connsiteY29" fmla="*/ 671572 h 2509496"/>
                  <a:gd name="connsiteX30" fmla="*/ 3740966 w 4249905"/>
                  <a:gd name="connsiteY30" fmla="*/ 773172 h 2509496"/>
                  <a:gd name="connsiteX31" fmla="*/ 3890191 w 4249905"/>
                  <a:gd name="connsiteY31" fmla="*/ 884297 h 2509496"/>
                  <a:gd name="connsiteX32" fmla="*/ 4001316 w 4249905"/>
                  <a:gd name="connsiteY32" fmla="*/ 839847 h 2509496"/>
                  <a:gd name="connsiteX33" fmla="*/ 3985441 w 4249905"/>
                  <a:gd name="connsiteY33" fmla="*/ 674747 h 2509496"/>
                  <a:gd name="connsiteX34" fmla="*/ 4023541 w 4249905"/>
                  <a:gd name="connsiteY34" fmla="*/ 566797 h 2509496"/>
                  <a:gd name="connsiteX35" fmla="*/ 4080691 w 4249905"/>
                  <a:gd name="connsiteY35" fmla="*/ 411222 h 2509496"/>
                  <a:gd name="connsiteX36" fmla="*/ 4125141 w 4249905"/>
                  <a:gd name="connsiteY36" fmla="*/ 296922 h 2509496"/>
                  <a:gd name="connsiteX37" fmla="*/ 4141016 w 4249905"/>
                  <a:gd name="connsiteY37" fmla="*/ 233422 h 2509496"/>
                  <a:gd name="connsiteX38" fmla="*/ 4182291 w 4249905"/>
                  <a:gd name="connsiteY38" fmla="*/ 173097 h 2509496"/>
                  <a:gd name="connsiteX39" fmla="*/ 4245791 w 4249905"/>
                  <a:gd name="connsiteY39" fmla="*/ 134997 h 2509496"/>
                  <a:gd name="connsiteX40" fmla="*/ 4236266 w 4249905"/>
                  <a:gd name="connsiteY40" fmla="*/ 128647 h 2509496"/>
                  <a:gd name="connsiteX41" fmla="*/ 4248966 w 4249905"/>
                  <a:gd name="connsiteY41" fmla="*/ 1754247 h 2509496"/>
                  <a:gd name="connsiteX42" fmla="*/ 4229916 w 4249905"/>
                  <a:gd name="connsiteY42" fmla="*/ 1751072 h 2509496"/>
                  <a:gd name="connsiteX43" fmla="*/ 4083866 w 4249905"/>
                  <a:gd name="connsiteY43" fmla="*/ 1627247 h 2509496"/>
                  <a:gd name="connsiteX44" fmla="*/ 3861616 w 4249905"/>
                  <a:gd name="connsiteY44" fmla="*/ 1487547 h 2509496"/>
                  <a:gd name="connsiteX45" fmla="*/ 3725091 w 4249905"/>
                  <a:gd name="connsiteY45" fmla="*/ 1430397 h 2509496"/>
                  <a:gd name="connsiteX46" fmla="*/ 3569516 w 4249905"/>
                  <a:gd name="connsiteY46" fmla="*/ 1420872 h 2509496"/>
                  <a:gd name="connsiteX47" fmla="*/ 3407591 w 4249905"/>
                  <a:gd name="connsiteY47" fmla="*/ 1490722 h 2509496"/>
                  <a:gd name="connsiteX48" fmla="*/ 3286941 w 4249905"/>
                  <a:gd name="connsiteY48" fmla="*/ 1579622 h 2509496"/>
                  <a:gd name="connsiteX49" fmla="*/ 3159941 w 4249905"/>
                  <a:gd name="connsiteY49" fmla="*/ 1671697 h 2509496"/>
                  <a:gd name="connsiteX50" fmla="*/ 3064691 w 4249905"/>
                  <a:gd name="connsiteY50" fmla="*/ 1732022 h 2509496"/>
                  <a:gd name="connsiteX51" fmla="*/ 2988491 w 4249905"/>
                  <a:gd name="connsiteY51" fmla="*/ 1700272 h 2509496"/>
                  <a:gd name="connsiteX52" fmla="*/ 2886891 w 4249905"/>
                  <a:gd name="connsiteY52" fmla="*/ 1684397 h 2509496"/>
                  <a:gd name="connsiteX53" fmla="*/ 2699566 w 4249905"/>
                  <a:gd name="connsiteY53" fmla="*/ 1795522 h 2509496"/>
                  <a:gd name="connsiteX54" fmla="*/ 2559866 w 4249905"/>
                  <a:gd name="connsiteY54" fmla="*/ 1906647 h 2509496"/>
                  <a:gd name="connsiteX55" fmla="*/ 2385241 w 4249905"/>
                  <a:gd name="connsiteY55" fmla="*/ 1957447 h 2509496"/>
                  <a:gd name="connsiteX56" fmla="*/ 2204266 w 4249905"/>
                  <a:gd name="connsiteY56" fmla="*/ 1992372 h 2509496"/>
                  <a:gd name="connsiteX57" fmla="*/ 2032816 w 4249905"/>
                  <a:gd name="connsiteY57" fmla="*/ 1982847 h 2509496"/>
                  <a:gd name="connsiteX58" fmla="*/ 1893116 w 4249905"/>
                  <a:gd name="connsiteY58" fmla="*/ 2008247 h 2509496"/>
                  <a:gd name="connsiteX59" fmla="*/ 1829616 w 4249905"/>
                  <a:gd name="connsiteY59" fmla="*/ 2084447 h 2509496"/>
                  <a:gd name="connsiteX60" fmla="*/ 1740716 w 4249905"/>
                  <a:gd name="connsiteY60" fmla="*/ 2141597 h 2509496"/>
                  <a:gd name="connsiteX61" fmla="*/ 1527991 w 4249905"/>
                  <a:gd name="connsiteY61" fmla="*/ 2122547 h 2509496"/>
                  <a:gd name="connsiteX62" fmla="*/ 1410516 w 4249905"/>
                  <a:gd name="connsiteY62" fmla="*/ 2078097 h 2509496"/>
                  <a:gd name="connsiteX63" fmla="*/ 1248591 w 4249905"/>
                  <a:gd name="connsiteY63" fmla="*/ 2052697 h 2509496"/>
                  <a:gd name="connsiteX64" fmla="*/ 1023166 w 4249905"/>
                  <a:gd name="connsiteY64" fmla="*/ 2024122 h 2509496"/>
                  <a:gd name="connsiteX65" fmla="*/ 880291 w 4249905"/>
                  <a:gd name="connsiteY65" fmla="*/ 2113022 h 2509496"/>
                  <a:gd name="connsiteX66" fmla="*/ 775516 w 4249905"/>
                  <a:gd name="connsiteY66" fmla="*/ 2208272 h 2509496"/>
                  <a:gd name="connsiteX67" fmla="*/ 705666 w 4249905"/>
                  <a:gd name="connsiteY67" fmla="*/ 2227322 h 2509496"/>
                  <a:gd name="connsiteX68" fmla="*/ 607241 w 4249905"/>
                  <a:gd name="connsiteY68" fmla="*/ 2243197 h 2509496"/>
                  <a:gd name="connsiteX69" fmla="*/ 483416 w 4249905"/>
                  <a:gd name="connsiteY69" fmla="*/ 2281297 h 2509496"/>
                  <a:gd name="connsiteX70" fmla="*/ 394516 w 4249905"/>
                  <a:gd name="connsiteY70" fmla="*/ 2335272 h 2509496"/>
                  <a:gd name="connsiteX71" fmla="*/ 305616 w 4249905"/>
                  <a:gd name="connsiteY71" fmla="*/ 2436872 h 2509496"/>
                  <a:gd name="connsiteX72" fmla="*/ 238941 w 4249905"/>
                  <a:gd name="connsiteY72" fmla="*/ 2494022 h 2509496"/>
                  <a:gd name="connsiteX73" fmla="*/ 121466 w 4249905"/>
                  <a:gd name="connsiteY73" fmla="*/ 2144772 h 2509496"/>
                  <a:gd name="connsiteX74" fmla="*/ 57966 w 4249905"/>
                  <a:gd name="connsiteY74" fmla="*/ 1935222 h 2509496"/>
                  <a:gd name="connsiteX75" fmla="*/ 7166 w 4249905"/>
                  <a:gd name="connsiteY75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8543 w 4249905"/>
                  <a:gd name="connsiteY28" fmla="*/ 674747 h 2509496"/>
                  <a:gd name="connsiteX29" fmla="*/ 3448866 w 4249905"/>
                  <a:gd name="connsiteY29" fmla="*/ 620772 h 2509496"/>
                  <a:gd name="connsiteX30" fmla="*/ 3582216 w 4249905"/>
                  <a:gd name="connsiteY30" fmla="*/ 671572 h 2509496"/>
                  <a:gd name="connsiteX31" fmla="*/ 3740966 w 4249905"/>
                  <a:gd name="connsiteY31" fmla="*/ 773172 h 2509496"/>
                  <a:gd name="connsiteX32" fmla="*/ 3890191 w 4249905"/>
                  <a:gd name="connsiteY32" fmla="*/ 884297 h 2509496"/>
                  <a:gd name="connsiteX33" fmla="*/ 4001316 w 4249905"/>
                  <a:gd name="connsiteY33" fmla="*/ 839847 h 2509496"/>
                  <a:gd name="connsiteX34" fmla="*/ 3985441 w 4249905"/>
                  <a:gd name="connsiteY34" fmla="*/ 674747 h 2509496"/>
                  <a:gd name="connsiteX35" fmla="*/ 4023541 w 4249905"/>
                  <a:gd name="connsiteY35" fmla="*/ 566797 h 2509496"/>
                  <a:gd name="connsiteX36" fmla="*/ 4080691 w 4249905"/>
                  <a:gd name="connsiteY36" fmla="*/ 411222 h 2509496"/>
                  <a:gd name="connsiteX37" fmla="*/ 4125141 w 4249905"/>
                  <a:gd name="connsiteY37" fmla="*/ 296922 h 2509496"/>
                  <a:gd name="connsiteX38" fmla="*/ 4141016 w 4249905"/>
                  <a:gd name="connsiteY38" fmla="*/ 233422 h 2509496"/>
                  <a:gd name="connsiteX39" fmla="*/ 4182291 w 4249905"/>
                  <a:gd name="connsiteY39" fmla="*/ 173097 h 2509496"/>
                  <a:gd name="connsiteX40" fmla="*/ 4245791 w 4249905"/>
                  <a:gd name="connsiteY40" fmla="*/ 134997 h 2509496"/>
                  <a:gd name="connsiteX41" fmla="*/ 4236266 w 4249905"/>
                  <a:gd name="connsiteY41" fmla="*/ 128647 h 2509496"/>
                  <a:gd name="connsiteX42" fmla="*/ 4248966 w 4249905"/>
                  <a:gd name="connsiteY42" fmla="*/ 1754247 h 2509496"/>
                  <a:gd name="connsiteX43" fmla="*/ 4229916 w 4249905"/>
                  <a:gd name="connsiteY43" fmla="*/ 1751072 h 2509496"/>
                  <a:gd name="connsiteX44" fmla="*/ 4083866 w 4249905"/>
                  <a:gd name="connsiteY44" fmla="*/ 1627247 h 2509496"/>
                  <a:gd name="connsiteX45" fmla="*/ 3861616 w 4249905"/>
                  <a:gd name="connsiteY45" fmla="*/ 1487547 h 2509496"/>
                  <a:gd name="connsiteX46" fmla="*/ 3725091 w 4249905"/>
                  <a:gd name="connsiteY46" fmla="*/ 1430397 h 2509496"/>
                  <a:gd name="connsiteX47" fmla="*/ 3569516 w 4249905"/>
                  <a:gd name="connsiteY47" fmla="*/ 1420872 h 2509496"/>
                  <a:gd name="connsiteX48" fmla="*/ 3407591 w 4249905"/>
                  <a:gd name="connsiteY48" fmla="*/ 1490722 h 2509496"/>
                  <a:gd name="connsiteX49" fmla="*/ 3286941 w 4249905"/>
                  <a:gd name="connsiteY49" fmla="*/ 1579622 h 2509496"/>
                  <a:gd name="connsiteX50" fmla="*/ 3159941 w 4249905"/>
                  <a:gd name="connsiteY50" fmla="*/ 1671697 h 2509496"/>
                  <a:gd name="connsiteX51" fmla="*/ 3064691 w 4249905"/>
                  <a:gd name="connsiteY51" fmla="*/ 1732022 h 2509496"/>
                  <a:gd name="connsiteX52" fmla="*/ 2988491 w 4249905"/>
                  <a:gd name="connsiteY52" fmla="*/ 1700272 h 2509496"/>
                  <a:gd name="connsiteX53" fmla="*/ 2886891 w 4249905"/>
                  <a:gd name="connsiteY53" fmla="*/ 1684397 h 2509496"/>
                  <a:gd name="connsiteX54" fmla="*/ 2699566 w 4249905"/>
                  <a:gd name="connsiteY54" fmla="*/ 1795522 h 2509496"/>
                  <a:gd name="connsiteX55" fmla="*/ 2559866 w 4249905"/>
                  <a:gd name="connsiteY55" fmla="*/ 1906647 h 2509496"/>
                  <a:gd name="connsiteX56" fmla="*/ 2385241 w 4249905"/>
                  <a:gd name="connsiteY56" fmla="*/ 1957447 h 2509496"/>
                  <a:gd name="connsiteX57" fmla="*/ 2204266 w 4249905"/>
                  <a:gd name="connsiteY57" fmla="*/ 1992372 h 2509496"/>
                  <a:gd name="connsiteX58" fmla="*/ 2032816 w 4249905"/>
                  <a:gd name="connsiteY58" fmla="*/ 1982847 h 2509496"/>
                  <a:gd name="connsiteX59" fmla="*/ 1893116 w 4249905"/>
                  <a:gd name="connsiteY59" fmla="*/ 2008247 h 2509496"/>
                  <a:gd name="connsiteX60" fmla="*/ 1829616 w 4249905"/>
                  <a:gd name="connsiteY60" fmla="*/ 2084447 h 2509496"/>
                  <a:gd name="connsiteX61" fmla="*/ 1740716 w 4249905"/>
                  <a:gd name="connsiteY61" fmla="*/ 2141597 h 2509496"/>
                  <a:gd name="connsiteX62" fmla="*/ 1527991 w 4249905"/>
                  <a:gd name="connsiteY62" fmla="*/ 2122547 h 2509496"/>
                  <a:gd name="connsiteX63" fmla="*/ 1410516 w 4249905"/>
                  <a:gd name="connsiteY63" fmla="*/ 2078097 h 2509496"/>
                  <a:gd name="connsiteX64" fmla="*/ 1248591 w 4249905"/>
                  <a:gd name="connsiteY64" fmla="*/ 2052697 h 2509496"/>
                  <a:gd name="connsiteX65" fmla="*/ 1023166 w 4249905"/>
                  <a:gd name="connsiteY65" fmla="*/ 2024122 h 2509496"/>
                  <a:gd name="connsiteX66" fmla="*/ 880291 w 4249905"/>
                  <a:gd name="connsiteY66" fmla="*/ 2113022 h 2509496"/>
                  <a:gd name="connsiteX67" fmla="*/ 775516 w 4249905"/>
                  <a:gd name="connsiteY67" fmla="*/ 2208272 h 2509496"/>
                  <a:gd name="connsiteX68" fmla="*/ 705666 w 4249905"/>
                  <a:gd name="connsiteY68" fmla="*/ 2227322 h 2509496"/>
                  <a:gd name="connsiteX69" fmla="*/ 607241 w 4249905"/>
                  <a:gd name="connsiteY69" fmla="*/ 2243197 h 2509496"/>
                  <a:gd name="connsiteX70" fmla="*/ 483416 w 4249905"/>
                  <a:gd name="connsiteY70" fmla="*/ 2281297 h 2509496"/>
                  <a:gd name="connsiteX71" fmla="*/ 394516 w 4249905"/>
                  <a:gd name="connsiteY71" fmla="*/ 2335272 h 2509496"/>
                  <a:gd name="connsiteX72" fmla="*/ 305616 w 4249905"/>
                  <a:gd name="connsiteY72" fmla="*/ 2436872 h 2509496"/>
                  <a:gd name="connsiteX73" fmla="*/ 238941 w 4249905"/>
                  <a:gd name="connsiteY73" fmla="*/ 2494022 h 2509496"/>
                  <a:gd name="connsiteX74" fmla="*/ 121466 w 4249905"/>
                  <a:gd name="connsiteY74" fmla="*/ 2144772 h 2509496"/>
                  <a:gd name="connsiteX75" fmla="*/ 57966 w 4249905"/>
                  <a:gd name="connsiteY75" fmla="*/ 1935222 h 2509496"/>
                  <a:gd name="connsiteX76" fmla="*/ 7166 w 4249905"/>
                  <a:gd name="connsiteY76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82216 w 4249905"/>
                  <a:gd name="connsiteY30" fmla="*/ 671572 h 2509496"/>
                  <a:gd name="connsiteX31" fmla="*/ 3740966 w 4249905"/>
                  <a:gd name="connsiteY31" fmla="*/ 773172 h 2509496"/>
                  <a:gd name="connsiteX32" fmla="*/ 3890191 w 4249905"/>
                  <a:gd name="connsiteY32" fmla="*/ 884297 h 2509496"/>
                  <a:gd name="connsiteX33" fmla="*/ 4001316 w 4249905"/>
                  <a:gd name="connsiteY33" fmla="*/ 839847 h 2509496"/>
                  <a:gd name="connsiteX34" fmla="*/ 3985441 w 4249905"/>
                  <a:gd name="connsiteY34" fmla="*/ 674747 h 2509496"/>
                  <a:gd name="connsiteX35" fmla="*/ 4023541 w 4249905"/>
                  <a:gd name="connsiteY35" fmla="*/ 566797 h 2509496"/>
                  <a:gd name="connsiteX36" fmla="*/ 4080691 w 4249905"/>
                  <a:gd name="connsiteY36" fmla="*/ 411222 h 2509496"/>
                  <a:gd name="connsiteX37" fmla="*/ 4125141 w 4249905"/>
                  <a:gd name="connsiteY37" fmla="*/ 296922 h 2509496"/>
                  <a:gd name="connsiteX38" fmla="*/ 4141016 w 4249905"/>
                  <a:gd name="connsiteY38" fmla="*/ 233422 h 2509496"/>
                  <a:gd name="connsiteX39" fmla="*/ 4182291 w 4249905"/>
                  <a:gd name="connsiteY39" fmla="*/ 173097 h 2509496"/>
                  <a:gd name="connsiteX40" fmla="*/ 4245791 w 4249905"/>
                  <a:gd name="connsiteY40" fmla="*/ 134997 h 2509496"/>
                  <a:gd name="connsiteX41" fmla="*/ 4236266 w 4249905"/>
                  <a:gd name="connsiteY41" fmla="*/ 128647 h 2509496"/>
                  <a:gd name="connsiteX42" fmla="*/ 4248966 w 4249905"/>
                  <a:gd name="connsiteY42" fmla="*/ 1754247 h 2509496"/>
                  <a:gd name="connsiteX43" fmla="*/ 4229916 w 4249905"/>
                  <a:gd name="connsiteY43" fmla="*/ 1751072 h 2509496"/>
                  <a:gd name="connsiteX44" fmla="*/ 4083866 w 4249905"/>
                  <a:gd name="connsiteY44" fmla="*/ 1627247 h 2509496"/>
                  <a:gd name="connsiteX45" fmla="*/ 3861616 w 4249905"/>
                  <a:gd name="connsiteY45" fmla="*/ 1487547 h 2509496"/>
                  <a:gd name="connsiteX46" fmla="*/ 3725091 w 4249905"/>
                  <a:gd name="connsiteY46" fmla="*/ 1430397 h 2509496"/>
                  <a:gd name="connsiteX47" fmla="*/ 3569516 w 4249905"/>
                  <a:gd name="connsiteY47" fmla="*/ 1420872 h 2509496"/>
                  <a:gd name="connsiteX48" fmla="*/ 3407591 w 4249905"/>
                  <a:gd name="connsiteY48" fmla="*/ 1490722 h 2509496"/>
                  <a:gd name="connsiteX49" fmla="*/ 3286941 w 4249905"/>
                  <a:gd name="connsiteY49" fmla="*/ 1579622 h 2509496"/>
                  <a:gd name="connsiteX50" fmla="*/ 3159941 w 4249905"/>
                  <a:gd name="connsiteY50" fmla="*/ 1671697 h 2509496"/>
                  <a:gd name="connsiteX51" fmla="*/ 3064691 w 4249905"/>
                  <a:gd name="connsiteY51" fmla="*/ 1732022 h 2509496"/>
                  <a:gd name="connsiteX52" fmla="*/ 2988491 w 4249905"/>
                  <a:gd name="connsiteY52" fmla="*/ 1700272 h 2509496"/>
                  <a:gd name="connsiteX53" fmla="*/ 2886891 w 4249905"/>
                  <a:gd name="connsiteY53" fmla="*/ 1684397 h 2509496"/>
                  <a:gd name="connsiteX54" fmla="*/ 2699566 w 4249905"/>
                  <a:gd name="connsiteY54" fmla="*/ 1795522 h 2509496"/>
                  <a:gd name="connsiteX55" fmla="*/ 2559866 w 4249905"/>
                  <a:gd name="connsiteY55" fmla="*/ 1906647 h 2509496"/>
                  <a:gd name="connsiteX56" fmla="*/ 2385241 w 4249905"/>
                  <a:gd name="connsiteY56" fmla="*/ 1957447 h 2509496"/>
                  <a:gd name="connsiteX57" fmla="*/ 2204266 w 4249905"/>
                  <a:gd name="connsiteY57" fmla="*/ 1992372 h 2509496"/>
                  <a:gd name="connsiteX58" fmla="*/ 2032816 w 4249905"/>
                  <a:gd name="connsiteY58" fmla="*/ 1982847 h 2509496"/>
                  <a:gd name="connsiteX59" fmla="*/ 1893116 w 4249905"/>
                  <a:gd name="connsiteY59" fmla="*/ 2008247 h 2509496"/>
                  <a:gd name="connsiteX60" fmla="*/ 1829616 w 4249905"/>
                  <a:gd name="connsiteY60" fmla="*/ 2084447 h 2509496"/>
                  <a:gd name="connsiteX61" fmla="*/ 1740716 w 4249905"/>
                  <a:gd name="connsiteY61" fmla="*/ 2141597 h 2509496"/>
                  <a:gd name="connsiteX62" fmla="*/ 1527991 w 4249905"/>
                  <a:gd name="connsiteY62" fmla="*/ 2122547 h 2509496"/>
                  <a:gd name="connsiteX63" fmla="*/ 1410516 w 4249905"/>
                  <a:gd name="connsiteY63" fmla="*/ 2078097 h 2509496"/>
                  <a:gd name="connsiteX64" fmla="*/ 1248591 w 4249905"/>
                  <a:gd name="connsiteY64" fmla="*/ 2052697 h 2509496"/>
                  <a:gd name="connsiteX65" fmla="*/ 1023166 w 4249905"/>
                  <a:gd name="connsiteY65" fmla="*/ 2024122 h 2509496"/>
                  <a:gd name="connsiteX66" fmla="*/ 880291 w 4249905"/>
                  <a:gd name="connsiteY66" fmla="*/ 2113022 h 2509496"/>
                  <a:gd name="connsiteX67" fmla="*/ 775516 w 4249905"/>
                  <a:gd name="connsiteY67" fmla="*/ 2208272 h 2509496"/>
                  <a:gd name="connsiteX68" fmla="*/ 705666 w 4249905"/>
                  <a:gd name="connsiteY68" fmla="*/ 2227322 h 2509496"/>
                  <a:gd name="connsiteX69" fmla="*/ 607241 w 4249905"/>
                  <a:gd name="connsiteY69" fmla="*/ 2243197 h 2509496"/>
                  <a:gd name="connsiteX70" fmla="*/ 483416 w 4249905"/>
                  <a:gd name="connsiteY70" fmla="*/ 2281297 h 2509496"/>
                  <a:gd name="connsiteX71" fmla="*/ 394516 w 4249905"/>
                  <a:gd name="connsiteY71" fmla="*/ 2335272 h 2509496"/>
                  <a:gd name="connsiteX72" fmla="*/ 305616 w 4249905"/>
                  <a:gd name="connsiteY72" fmla="*/ 2436872 h 2509496"/>
                  <a:gd name="connsiteX73" fmla="*/ 238941 w 4249905"/>
                  <a:gd name="connsiteY73" fmla="*/ 2494022 h 2509496"/>
                  <a:gd name="connsiteX74" fmla="*/ 121466 w 4249905"/>
                  <a:gd name="connsiteY74" fmla="*/ 2144772 h 2509496"/>
                  <a:gd name="connsiteX75" fmla="*/ 57966 w 4249905"/>
                  <a:gd name="connsiteY75" fmla="*/ 1935222 h 2509496"/>
                  <a:gd name="connsiteX76" fmla="*/ 7166 w 4249905"/>
                  <a:gd name="connsiteY76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82216 w 4249905"/>
                  <a:gd name="connsiteY30" fmla="*/ 671572 h 2509496"/>
                  <a:gd name="connsiteX31" fmla="*/ 3652068 w 4249905"/>
                  <a:gd name="connsiteY31" fmla="*/ 709672 h 2509496"/>
                  <a:gd name="connsiteX32" fmla="*/ 3740966 w 4249905"/>
                  <a:gd name="connsiteY32" fmla="*/ 773172 h 2509496"/>
                  <a:gd name="connsiteX33" fmla="*/ 3890191 w 4249905"/>
                  <a:gd name="connsiteY33" fmla="*/ 884297 h 2509496"/>
                  <a:gd name="connsiteX34" fmla="*/ 4001316 w 4249905"/>
                  <a:gd name="connsiteY34" fmla="*/ 839847 h 2509496"/>
                  <a:gd name="connsiteX35" fmla="*/ 3985441 w 4249905"/>
                  <a:gd name="connsiteY35" fmla="*/ 674747 h 2509496"/>
                  <a:gd name="connsiteX36" fmla="*/ 4023541 w 4249905"/>
                  <a:gd name="connsiteY36" fmla="*/ 566797 h 2509496"/>
                  <a:gd name="connsiteX37" fmla="*/ 4080691 w 4249905"/>
                  <a:gd name="connsiteY37" fmla="*/ 411222 h 2509496"/>
                  <a:gd name="connsiteX38" fmla="*/ 4125141 w 4249905"/>
                  <a:gd name="connsiteY38" fmla="*/ 296922 h 2509496"/>
                  <a:gd name="connsiteX39" fmla="*/ 4141016 w 4249905"/>
                  <a:gd name="connsiteY39" fmla="*/ 233422 h 2509496"/>
                  <a:gd name="connsiteX40" fmla="*/ 4182291 w 4249905"/>
                  <a:gd name="connsiteY40" fmla="*/ 173097 h 2509496"/>
                  <a:gd name="connsiteX41" fmla="*/ 4245791 w 4249905"/>
                  <a:gd name="connsiteY41" fmla="*/ 134997 h 2509496"/>
                  <a:gd name="connsiteX42" fmla="*/ 4236266 w 4249905"/>
                  <a:gd name="connsiteY42" fmla="*/ 128647 h 2509496"/>
                  <a:gd name="connsiteX43" fmla="*/ 4248966 w 4249905"/>
                  <a:gd name="connsiteY43" fmla="*/ 1754247 h 2509496"/>
                  <a:gd name="connsiteX44" fmla="*/ 4229916 w 4249905"/>
                  <a:gd name="connsiteY44" fmla="*/ 1751072 h 2509496"/>
                  <a:gd name="connsiteX45" fmla="*/ 4083866 w 4249905"/>
                  <a:gd name="connsiteY45" fmla="*/ 1627247 h 2509496"/>
                  <a:gd name="connsiteX46" fmla="*/ 3861616 w 4249905"/>
                  <a:gd name="connsiteY46" fmla="*/ 1487547 h 2509496"/>
                  <a:gd name="connsiteX47" fmla="*/ 3725091 w 4249905"/>
                  <a:gd name="connsiteY47" fmla="*/ 1430397 h 2509496"/>
                  <a:gd name="connsiteX48" fmla="*/ 3569516 w 4249905"/>
                  <a:gd name="connsiteY48" fmla="*/ 1420872 h 2509496"/>
                  <a:gd name="connsiteX49" fmla="*/ 3407591 w 4249905"/>
                  <a:gd name="connsiteY49" fmla="*/ 1490722 h 2509496"/>
                  <a:gd name="connsiteX50" fmla="*/ 3286941 w 4249905"/>
                  <a:gd name="connsiteY50" fmla="*/ 1579622 h 2509496"/>
                  <a:gd name="connsiteX51" fmla="*/ 3159941 w 4249905"/>
                  <a:gd name="connsiteY51" fmla="*/ 1671697 h 2509496"/>
                  <a:gd name="connsiteX52" fmla="*/ 3064691 w 4249905"/>
                  <a:gd name="connsiteY52" fmla="*/ 1732022 h 2509496"/>
                  <a:gd name="connsiteX53" fmla="*/ 2988491 w 4249905"/>
                  <a:gd name="connsiteY53" fmla="*/ 1700272 h 2509496"/>
                  <a:gd name="connsiteX54" fmla="*/ 2886891 w 4249905"/>
                  <a:gd name="connsiteY54" fmla="*/ 1684397 h 2509496"/>
                  <a:gd name="connsiteX55" fmla="*/ 2699566 w 4249905"/>
                  <a:gd name="connsiteY55" fmla="*/ 1795522 h 2509496"/>
                  <a:gd name="connsiteX56" fmla="*/ 2559866 w 4249905"/>
                  <a:gd name="connsiteY56" fmla="*/ 1906647 h 2509496"/>
                  <a:gd name="connsiteX57" fmla="*/ 2385241 w 4249905"/>
                  <a:gd name="connsiteY57" fmla="*/ 1957447 h 2509496"/>
                  <a:gd name="connsiteX58" fmla="*/ 2204266 w 4249905"/>
                  <a:gd name="connsiteY58" fmla="*/ 1992372 h 2509496"/>
                  <a:gd name="connsiteX59" fmla="*/ 2032816 w 4249905"/>
                  <a:gd name="connsiteY59" fmla="*/ 1982847 h 2509496"/>
                  <a:gd name="connsiteX60" fmla="*/ 1893116 w 4249905"/>
                  <a:gd name="connsiteY60" fmla="*/ 2008247 h 2509496"/>
                  <a:gd name="connsiteX61" fmla="*/ 1829616 w 4249905"/>
                  <a:gd name="connsiteY61" fmla="*/ 2084447 h 2509496"/>
                  <a:gd name="connsiteX62" fmla="*/ 1740716 w 4249905"/>
                  <a:gd name="connsiteY62" fmla="*/ 2141597 h 2509496"/>
                  <a:gd name="connsiteX63" fmla="*/ 1527991 w 4249905"/>
                  <a:gd name="connsiteY63" fmla="*/ 2122547 h 2509496"/>
                  <a:gd name="connsiteX64" fmla="*/ 1410516 w 4249905"/>
                  <a:gd name="connsiteY64" fmla="*/ 2078097 h 2509496"/>
                  <a:gd name="connsiteX65" fmla="*/ 1248591 w 4249905"/>
                  <a:gd name="connsiteY65" fmla="*/ 2052697 h 2509496"/>
                  <a:gd name="connsiteX66" fmla="*/ 1023166 w 4249905"/>
                  <a:gd name="connsiteY66" fmla="*/ 2024122 h 2509496"/>
                  <a:gd name="connsiteX67" fmla="*/ 880291 w 4249905"/>
                  <a:gd name="connsiteY67" fmla="*/ 2113022 h 2509496"/>
                  <a:gd name="connsiteX68" fmla="*/ 775516 w 4249905"/>
                  <a:gd name="connsiteY68" fmla="*/ 2208272 h 2509496"/>
                  <a:gd name="connsiteX69" fmla="*/ 705666 w 4249905"/>
                  <a:gd name="connsiteY69" fmla="*/ 2227322 h 2509496"/>
                  <a:gd name="connsiteX70" fmla="*/ 607241 w 4249905"/>
                  <a:gd name="connsiteY70" fmla="*/ 2243197 h 2509496"/>
                  <a:gd name="connsiteX71" fmla="*/ 483416 w 4249905"/>
                  <a:gd name="connsiteY71" fmla="*/ 2281297 h 2509496"/>
                  <a:gd name="connsiteX72" fmla="*/ 394516 w 4249905"/>
                  <a:gd name="connsiteY72" fmla="*/ 2335272 h 2509496"/>
                  <a:gd name="connsiteX73" fmla="*/ 305616 w 4249905"/>
                  <a:gd name="connsiteY73" fmla="*/ 2436872 h 2509496"/>
                  <a:gd name="connsiteX74" fmla="*/ 238941 w 4249905"/>
                  <a:gd name="connsiteY74" fmla="*/ 2494022 h 2509496"/>
                  <a:gd name="connsiteX75" fmla="*/ 121466 w 4249905"/>
                  <a:gd name="connsiteY75" fmla="*/ 2144772 h 2509496"/>
                  <a:gd name="connsiteX76" fmla="*/ 57966 w 4249905"/>
                  <a:gd name="connsiteY76" fmla="*/ 1935222 h 2509496"/>
                  <a:gd name="connsiteX77" fmla="*/ 7166 w 4249905"/>
                  <a:gd name="connsiteY77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82216 w 4249905"/>
                  <a:gd name="connsiteY30" fmla="*/ 671572 h 2509496"/>
                  <a:gd name="connsiteX31" fmla="*/ 3655243 w 4249905"/>
                  <a:gd name="connsiteY31" fmla="*/ 696972 h 2509496"/>
                  <a:gd name="connsiteX32" fmla="*/ 3740966 w 4249905"/>
                  <a:gd name="connsiteY32" fmla="*/ 773172 h 2509496"/>
                  <a:gd name="connsiteX33" fmla="*/ 3890191 w 4249905"/>
                  <a:gd name="connsiteY33" fmla="*/ 884297 h 2509496"/>
                  <a:gd name="connsiteX34" fmla="*/ 4001316 w 4249905"/>
                  <a:gd name="connsiteY34" fmla="*/ 839847 h 2509496"/>
                  <a:gd name="connsiteX35" fmla="*/ 3985441 w 4249905"/>
                  <a:gd name="connsiteY35" fmla="*/ 674747 h 2509496"/>
                  <a:gd name="connsiteX36" fmla="*/ 4023541 w 4249905"/>
                  <a:gd name="connsiteY36" fmla="*/ 566797 h 2509496"/>
                  <a:gd name="connsiteX37" fmla="*/ 4080691 w 4249905"/>
                  <a:gd name="connsiteY37" fmla="*/ 411222 h 2509496"/>
                  <a:gd name="connsiteX38" fmla="*/ 4125141 w 4249905"/>
                  <a:gd name="connsiteY38" fmla="*/ 296922 h 2509496"/>
                  <a:gd name="connsiteX39" fmla="*/ 4141016 w 4249905"/>
                  <a:gd name="connsiteY39" fmla="*/ 233422 h 2509496"/>
                  <a:gd name="connsiteX40" fmla="*/ 4182291 w 4249905"/>
                  <a:gd name="connsiteY40" fmla="*/ 173097 h 2509496"/>
                  <a:gd name="connsiteX41" fmla="*/ 4245791 w 4249905"/>
                  <a:gd name="connsiteY41" fmla="*/ 134997 h 2509496"/>
                  <a:gd name="connsiteX42" fmla="*/ 4236266 w 4249905"/>
                  <a:gd name="connsiteY42" fmla="*/ 128647 h 2509496"/>
                  <a:gd name="connsiteX43" fmla="*/ 4248966 w 4249905"/>
                  <a:gd name="connsiteY43" fmla="*/ 1754247 h 2509496"/>
                  <a:gd name="connsiteX44" fmla="*/ 4229916 w 4249905"/>
                  <a:gd name="connsiteY44" fmla="*/ 1751072 h 2509496"/>
                  <a:gd name="connsiteX45" fmla="*/ 4083866 w 4249905"/>
                  <a:gd name="connsiteY45" fmla="*/ 1627247 h 2509496"/>
                  <a:gd name="connsiteX46" fmla="*/ 3861616 w 4249905"/>
                  <a:gd name="connsiteY46" fmla="*/ 1487547 h 2509496"/>
                  <a:gd name="connsiteX47" fmla="*/ 3725091 w 4249905"/>
                  <a:gd name="connsiteY47" fmla="*/ 1430397 h 2509496"/>
                  <a:gd name="connsiteX48" fmla="*/ 3569516 w 4249905"/>
                  <a:gd name="connsiteY48" fmla="*/ 1420872 h 2509496"/>
                  <a:gd name="connsiteX49" fmla="*/ 3407591 w 4249905"/>
                  <a:gd name="connsiteY49" fmla="*/ 1490722 h 2509496"/>
                  <a:gd name="connsiteX50" fmla="*/ 3286941 w 4249905"/>
                  <a:gd name="connsiteY50" fmla="*/ 1579622 h 2509496"/>
                  <a:gd name="connsiteX51" fmla="*/ 3159941 w 4249905"/>
                  <a:gd name="connsiteY51" fmla="*/ 1671697 h 2509496"/>
                  <a:gd name="connsiteX52" fmla="*/ 3064691 w 4249905"/>
                  <a:gd name="connsiteY52" fmla="*/ 1732022 h 2509496"/>
                  <a:gd name="connsiteX53" fmla="*/ 2988491 w 4249905"/>
                  <a:gd name="connsiteY53" fmla="*/ 1700272 h 2509496"/>
                  <a:gd name="connsiteX54" fmla="*/ 2886891 w 4249905"/>
                  <a:gd name="connsiteY54" fmla="*/ 1684397 h 2509496"/>
                  <a:gd name="connsiteX55" fmla="*/ 2699566 w 4249905"/>
                  <a:gd name="connsiteY55" fmla="*/ 1795522 h 2509496"/>
                  <a:gd name="connsiteX56" fmla="*/ 2559866 w 4249905"/>
                  <a:gd name="connsiteY56" fmla="*/ 1906647 h 2509496"/>
                  <a:gd name="connsiteX57" fmla="*/ 2385241 w 4249905"/>
                  <a:gd name="connsiteY57" fmla="*/ 1957447 h 2509496"/>
                  <a:gd name="connsiteX58" fmla="*/ 2204266 w 4249905"/>
                  <a:gd name="connsiteY58" fmla="*/ 1992372 h 2509496"/>
                  <a:gd name="connsiteX59" fmla="*/ 2032816 w 4249905"/>
                  <a:gd name="connsiteY59" fmla="*/ 1982847 h 2509496"/>
                  <a:gd name="connsiteX60" fmla="*/ 1893116 w 4249905"/>
                  <a:gd name="connsiteY60" fmla="*/ 2008247 h 2509496"/>
                  <a:gd name="connsiteX61" fmla="*/ 1829616 w 4249905"/>
                  <a:gd name="connsiteY61" fmla="*/ 2084447 h 2509496"/>
                  <a:gd name="connsiteX62" fmla="*/ 1740716 w 4249905"/>
                  <a:gd name="connsiteY62" fmla="*/ 2141597 h 2509496"/>
                  <a:gd name="connsiteX63" fmla="*/ 1527991 w 4249905"/>
                  <a:gd name="connsiteY63" fmla="*/ 2122547 h 2509496"/>
                  <a:gd name="connsiteX64" fmla="*/ 1410516 w 4249905"/>
                  <a:gd name="connsiteY64" fmla="*/ 2078097 h 2509496"/>
                  <a:gd name="connsiteX65" fmla="*/ 1248591 w 4249905"/>
                  <a:gd name="connsiteY65" fmla="*/ 2052697 h 2509496"/>
                  <a:gd name="connsiteX66" fmla="*/ 1023166 w 4249905"/>
                  <a:gd name="connsiteY66" fmla="*/ 2024122 h 2509496"/>
                  <a:gd name="connsiteX67" fmla="*/ 880291 w 4249905"/>
                  <a:gd name="connsiteY67" fmla="*/ 2113022 h 2509496"/>
                  <a:gd name="connsiteX68" fmla="*/ 775516 w 4249905"/>
                  <a:gd name="connsiteY68" fmla="*/ 2208272 h 2509496"/>
                  <a:gd name="connsiteX69" fmla="*/ 705666 w 4249905"/>
                  <a:gd name="connsiteY69" fmla="*/ 2227322 h 2509496"/>
                  <a:gd name="connsiteX70" fmla="*/ 607241 w 4249905"/>
                  <a:gd name="connsiteY70" fmla="*/ 2243197 h 2509496"/>
                  <a:gd name="connsiteX71" fmla="*/ 483416 w 4249905"/>
                  <a:gd name="connsiteY71" fmla="*/ 2281297 h 2509496"/>
                  <a:gd name="connsiteX72" fmla="*/ 394516 w 4249905"/>
                  <a:gd name="connsiteY72" fmla="*/ 2335272 h 2509496"/>
                  <a:gd name="connsiteX73" fmla="*/ 305616 w 4249905"/>
                  <a:gd name="connsiteY73" fmla="*/ 2436872 h 2509496"/>
                  <a:gd name="connsiteX74" fmla="*/ 238941 w 4249905"/>
                  <a:gd name="connsiteY74" fmla="*/ 2494022 h 2509496"/>
                  <a:gd name="connsiteX75" fmla="*/ 121466 w 4249905"/>
                  <a:gd name="connsiteY75" fmla="*/ 2144772 h 2509496"/>
                  <a:gd name="connsiteX76" fmla="*/ 57966 w 4249905"/>
                  <a:gd name="connsiteY76" fmla="*/ 1935222 h 2509496"/>
                  <a:gd name="connsiteX77" fmla="*/ 7166 w 4249905"/>
                  <a:gd name="connsiteY77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56491 w 4249905"/>
                  <a:gd name="connsiteY6" fmla="*/ 1417697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2597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78768 w 4249905"/>
                  <a:gd name="connsiteY10" fmla="*/ 1230372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772591 w 4249905"/>
                  <a:gd name="connsiteY19" fmla="*/ 903347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5341 w 4249905"/>
                  <a:gd name="connsiteY25" fmla="*/ 871597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096441 w 4249905"/>
                  <a:gd name="connsiteY24" fmla="*/ 830322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101204 w 4249905"/>
                  <a:gd name="connsiteY24" fmla="*/ 820797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18718 w 4249905"/>
                  <a:gd name="connsiteY30" fmla="*/ 649347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101204 w 4249905"/>
                  <a:gd name="connsiteY24" fmla="*/ 820797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30624 w 4249905"/>
                  <a:gd name="connsiteY30" fmla="*/ 632678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40966 w 4249905"/>
                  <a:gd name="connsiteY33" fmla="*/ 773172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101204 w 4249905"/>
                  <a:gd name="connsiteY24" fmla="*/ 820797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30624 w 4249905"/>
                  <a:gd name="connsiteY30" fmla="*/ 632678 h 2509496"/>
                  <a:gd name="connsiteX31" fmla="*/ 3582216 w 4249905"/>
                  <a:gd name="connsiteY31" fmla="*/ 671572 h 2509496"/>
                  <a:gd name="connsiteX32" fmla="*/ 3655243 w 4249905"/>
                  <a:gd name="connsiteY32" fmla="*/ 696972 h 2509496"/>
                  <a:gd name="connsiteX33" fmla="*/ 3738585 w 4249905"/>
                  <a:gd name="connsiteY33" fmla="*/ 749359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101204 w 4249905"/>
                  <a:gd name="connsiteY24" fmla="*/ 820797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30624 w 4249905"/>
                  <a:gd name="connsiteY30" fmla="*/ 632678 h 2509496"/>
                  <a:gd name="connsiteX31" fmla="*/ 3601266 w 4249905"/>
                  <a:gd name="connsiteY31" fmla="*/ 633472 h 2509496"/>
                  <a:gd name="connsiteX32" fmla="*/ 3655243 w 4249905"/>
                  <a:gd name="connsiteY32" fmla="*/ 696972 h 2509496"/>
                  <a:gd name="connsiteX33" fmla="*/ 3738585 w 4249905"/>
                  <a:gd name="connsiteY33" fmla="*/ 749359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  <a:gd name="connsiteX0" fmla="*/ 7166 w 4249905"/>
                  <a:gd name="connsiteY0" fmla="*/ 1728847 h 2509496"/>
                  <a:gd name="connsiteX1" fmla="*/ 223066 w 4249905"/>
                  <a:gd name="connsiteY1" fmla="*/ 1551047 h 2509496"/>
                  <a:gd name="connsiteX2" fmla="*/ 302443 w 4249905"/>
                  <a:gd name="connsiteY2" fmla="*/ 1516122 h 2509496"/>
                  <a:gd name="connsiteX3" fmla="*/ 378641 w 4249905"/>
                  <a:gd name="connsiteY3" fmla="*/ 1506597 h 2509496"/>
                  <a:gd name="connsiteX4" fmla="*/ 556441 w 4249905"/>
                  <a:gd name="connsiteY4" fmla="*/ 1544697 h 2509496"/>
                  <a:gd name="connsiteX5" fmla="*/ 772341 w 4249905"/>
                  <a:gd name="connsiteY5" fmla="*/ 1497072 h 2509496"/>
                  <a:gd name="connsiteX6" fmla="*/ 977922 w 4249905"/>
                  <a:gd name="connsiteY6" fmla="*/ 1424841 h 2509496"/>
                  <a:gd name="connsiteX7" fmla="*/ 1134291 w 4249905"/>
                  <a:gd name="connsiteY7" fmla="*/ 1297047 h 2509496"/>
                  <a:gd name="connsiteX8" fmla="*/ 1251766 w 4249905"/>
                  <a:gd name="connsiteY8" fmla="*/ 1236722 h 2509496"/>
                  <a:gd name="connsiteX9" fmla="*/ 1324791 w 4249905"/>
                  <a:gd name="connsiteY9" fmla="*/ 1217672 h 2509496"/>
                  <a:gd name="connsiteX10" fmla="*/ 1383531 w 4249905"/>
                  <a:gd name="connsiteY10" fmla="*/ 1216085 h 2509496"/>
                  <a:gd name="connsiteX11" fmla="*/ 1410516 w 4249905"/>
                  <a:gd name="connsiteY11" fmla="*/ 1250215 h 2509496"/>
                  <a:gd name="connsiteX12" fmla="*/ 1559741 w 4249905"/>
                  <a:gd name="connsiteY12" fmla="*/ 1319272 h 2509496"/>
                  <a:gd name="connsiteX13" fmla="*/ 1801041 w 4249905"/>
                  <a:gd name="connsiteY13" fmla="*/ 1363722 h 2509496"/>
                  <a:gd name="connsiteX14" fmla="*/ 2023291 w 4249905"/>
                  <a:gd name="connsiteY14" fmla="*/ 1287522 h 2509496"/>
                  <a:gd name="connsiteX15" fmla="*/ 2309041 w 4249905"/>
                  <a:gd name="connsiteY15" fmla="*/ 1122422 h 2509496"/>
                  <a:gd name="connsiteX16" fmla="*/ 2502716 w 4249905"/>
                  <a:gd name="connsiteY16" fmla="*/ 1014472 h 2509496"/>
                  <a:gd name="connsiteX17" fmla="*/ 2670991 w 4249905"/>
                  <a:gd name="connsiteY17" fmla="*/ 874772 h 2509496"/>
                  <a:gd name="connsiteX18" fmla="*/ 2759891 w 4249905"/>
                  <a:gd name="connsiteY18" fmla="*/ 846197 h 2509496"/>
                  <a:gd name="connsiteX19" fmla="*/ 2801166 w 4249905"/>
                  <a:gd name="connsiteY19" fmla="*/ 900966 h 2509496"/>
                  <a:gd name="connsiteX20" fmla="*/ 2801166 w 4249905"/>
                  <a:gd name="connsiteY20" fmla="*/ 989072 h 2509496"/>
                  <a:gd name="connsiteX21" fmla="*/ 2877366 w 4249905"/>
                  <a:gd name="connsiteY21" fmla="*/ 1023997 h 2509496"/>
                  <a:gd name="connsiteX22" fmla="*/ 2969441 w 4249905"/>
                  <a:gd name="connsiteY22" fmla="*/ 935097 h 2509496"/>
                  <a:gd name="connsiteX23" fmla="*/ 3026591 w 4249905"/>
                  <a:gd name="connsiteY23" fmla="*/ 843022 h 2509496"/>
                  <a:gd name="connsiteX24" fmla="*/ 3101204 w 4249905"/>
                  <a:gd name="connsiteY24" fmla="*/ 820797 h 2509496"/>
                  <a:gd name="connsiteX25" fmla="*/ 3182959 w 4249905"/>
                  <a:gd name="connsiteY25" fmla="*/ 854928 h 2509496"/>
                  <a:gd name="connsiteX26" fmla="*/ 3271066 w 4249905"/>
                  <a:gd name="connsiteY26" fmla="*/ 779522 h 2509496"/>
                  <a:gd name="connsiteX27" fmla="*/ 3347266 w 4249905"/>
                  <a:gd name="connsiteY27" fmla="*/ 716022 h 2509496"/>
                  <a:gd name="connsiteX28" fmla="*/ 3382193 w 4249905"/>
                  <a:gd name="connsiteY28" fmla="*/ 668397 h 2509496"/>
                  <a:gd name="connsiteX29" fmla="*/ 3448866 w 4249905"/>
                  <a:gd name="connsiteY29" fmla="*/ 620772 h 2509496"/>
                  <a:gd name="connsiteX30" fmla="*/ 3530624 w 4249905"/>
                  <a:gd name="connsiteY30" fmla="*/ 632678 h 2509496"/>
                  <a:gd name="connsiteX31" fmla="*/ 3601266 w 4249905"/>
                  <a:gd name="connsiteY31" fmla="*/ 633472 h 2509496"/>
                  <a:gd name="connsiteX32" fmla="*/ 3662386 w 4249905"/>
                  <a:gd name="connsiteY32" fmla="*/ 685066 h 2509496"/>
                  <a:gd name="connsiteX33" fmla="*/ 3738585 w 4249905"/>
                  <a:gd name="connsiteY33" fmla="*/ 749359 h 2509496"/>
                  <a:gd name="connsiteX34" fmla="*/ 3890191 w 4249905"/>
                  <a:gd name="connsiteY34" fmla="*/ 884297 h 2509496"/>
                  <a:gd name="connsiteX35" fmla="*/ 4001316 w 4249905"/>
                  <a:gd name="connsiteY35" fmla="*/ 839847 h 2509496"/>
                  <a:gd name="connsiteX36" fmla="*/ 3985441 w 4249905"/>
                  <a:gd name="connsiteY36" fmla="*/ 674747 h 2509496"/>
                  <a:gd name="connsiteX37" fmla="*/ 4023541 w 4249905"/>
                  <a:gd name="connsiteY37" fmla="*/ 566797 h 2509496"/>
                  <a:gd name="connsiteX38" fmla="*/ 4080691 w 4249905"/>
                  <a:gd name="connsiteY38" fmla="*/ 411222 h 2509496"/>
                  <a:gd name="connsiteX39" fmla="*/ 4125141 w 4249905"/>
                  <a:gd name="connsiteY39" fmla="*/ 296922 h 2509496"/>
                  <a:gd name="connsiteX40" fmla="*/ 4141016 w 4249905"/>
                  <a:gd name="connsiteY40" fmla="*/ 233422 h 2509496"/>
                  <a:gd name="connsiteX41" fmla="*/ 4182291 w 4249905"/>
                  <a:gd name="connsiteY41" fmla="*/ 173097 h 2509496"/>
                  <a:gd name="connsiteX42" fmla="*/ 4245791 w 4249905"/>
                  <a:gd name="connsiteY42" fmla="*/ 134997 h 2509496"/>
                  <a:gd name="connsiteX43" fmla="*/ 4236266 w 4249905"/>
                  <a:gd name="connsiteY43" fmla="*/ 128647 h 2509496"/>
                  <a:gd name="connsiteX44" fmla="*/ 4248966 w 4249905"/>
                  <a:gd name="connsiteY44" fmla="*/ 1754247 h 2509496"/>
                  <a:gd name="connsiteX45" fmla="*/ 4229916 w 4249905"/>
                  <a:gd name="connsiteY45" fmla="*/ 1751072 h 2509496"/>
                  <a:gd name="connsiteX46" fmla="*/ 4083866 w 4249905"/>
                  <a:gd name="connsiteY46" fmla="*/ 1627247 h 2509496"/>
                  <a:gd name="connsiteX47" fmla="*/ 3861616 w 4249905"/>
                  <a:gd name="connsiteY47" fmla="*/ 1487547 h 2509496"/>
                  <a:gd name="connsiteX48" fmla="*/ 3725091 w 4249905"/>
                  <a:gd name="connsiteY48" fmla="*/ 1430397 h 2509496"/>
                  <a:gd name="connsiteX49" fmla="*/ 3569516 w 4249905"/>
                  <a:gd name="connsiteY49" fmla="*/ 1420872 h 2509496"/>
                  <a:gd name="connsiteX50" fmla="*/ 3407591 w 4249905"/>
                  <a:gd name="connsiteY50" fmla="*/ 1490722 h 2509496"/>
                  <a:gd name="connsiteX51" fmla="*/ 3286941 w 4249905"/>
                  <a:gd name="connsiteY51" fmla="*/ 1579622 h 2509496"/>
                  <a:gd name="connsiteX52" fmla="*/ 3159941 w 4249905"/>
                  <a:gd name="connsiteY52" fmla="*/ 1671697 h 2509496"/>
                  <a:gd name="connsiteX53" fmla="*/ 3064691 w 4249905"/>
                  <a:gd name="connsiteY53" fmla="*/ 1732022 h 2509496"/>
                  <a:gd name="connsiteX54" fmla="*/ 2988491 w 4249905"/>
                  <a:gd name="connsiteY54" fmla="*/ 1700272 h 2509496"/>
                  <a:gd name="connsiteX55" fmla="*/ 2886891 w 4249905"/>
                  <a:gd name="connsiteY55" fmla="*/ 1684397 h 2509496"/>
                  <a:gd name="connsiteX56" fmla="*/ 2699566 w 4249905"/>
                  <a:gd name="connsiteY56" fmla="*/ 1795522 h 2509496"/>
                  <a:gd name="connsiteX57" fmla="*/ 2559866 w 4249905"/>
                  <a:gd name="connsiteY57" fmla="*/ 1906647 h 2509496"/>
                  <a:gd name="connsiteX58" fmla="*/ 2385241 w 4249905"/>
                  <a:gd name="connsiteY58" fmla="*/ 1957447 h 2509496"/>
                  <a:gd name="connsiteX59" fmla="*/ 2204266 w 4249905"/>
                  <a:gd name="connsiteY59" fmla="*/ 1992372 h 2509496"/>
                  <a:gd name="connsiteX60" fmla="*/ 2032816 w 4249905"/>
                  <a:gd name="connsiteY60" fmla="*/ 1982847 h 2509496"/>
                  <a:gd name="connsiteX61" fmla="*/ 1893116 w 4249905"/>
                  <a:gd name="connsiteY61" fmla="*/ 2008247 h 2509496"/>
                  <a:gd name="connsiteX62" fmla="*/ 1829616 w 4249905"/>
                  <a:gd name="connsiteY62" fmla="*/ 2084447 h 2509496"/>
                  <a:gd name="connsiteX63" fmla="*/ 1740716 w 4249905"/>
                  <a:gd name="connsiteY63" fmla="*/ 2141597 h 2509496"/>
                  <a:gd name="connsiteX64" fmla="*/ 1527991 w 4249905"/>
                  <a:gd name="connsiteY64" fmla="*/ 2122547 h 2509496"/>
                  <a:gd name="connsiteX65" fmla="*/ 1410516 w 4249905"/>
                  <a:gd name="connsiteY65" fmla="*/ 2078097 h 2509496"/>
                  <a:gd name="connsiteX66" fmla="*/ 1248591 w 4249905"/>
                  <a:gd name="connsiteY66" fmla="*/ 2052697 h 2509496"/>
                  <a:gd name="connsiteX67" fmla="*/ 1023166 w 4249905"/>
                  <a:gd name="connsiteY67" fmla="*/ 2024122 h 2509496"/>
                  <a:gd name="connsiteX68" fmla="*/ 880291 w 4249905"/>
                  <a:gd name="connsiteY68" fmla="*/ 2113022 h 2509496"/>
                  <a:gd name="connsiteX69" fmla="*/ 775516 w 4249905"/>
                  <a:gd name="connsiteY69" fmla="*/ 2208272 h 2509496"/>
                  <a:gd name="connsiteX70" fmla="*/ 705666 w 4249905"/>
                  <a:gd name="connsiteY70" fmla="*/ 2227322 h 2509496"/>
                  <a:gd name="connsiteX71" fmla="*/ 607241 w 4249905"/>
                  <a:gd name="connsiteY71" fmla="*/ 2243197 h 2509496"/>
                  <a:gd name="connsiteX72" fmla="*/ 483416 w 4249905"/>
                  <a:gd name="connsiteY72" fmla="*/ 2281297 h 2509496"/>
                  <a:gd name="connsiteX73" fmla="*/ 394516 w 4249905"/>
                  <a:gd name="connsiteY73" fmla="*/ 2335272 h 2509496"/>
                  <a:gd name="connsiteX74" fmla="*/ 305616 w 4249905"/>
                  <a:gd name="connsiteY74" fmla="*/ 2436872 h 2509496"/>
                  <a:gd name="connsiteX75" fmla="*/ 238941 w 4249905"/>
                  <a:gd name="connsiteY75" fmla="*/ 2494022 h 2509496"/>
                  <a:gd name="connsiteX76" fmla="*/ 121466 w 4249905"/>
                  <a:gd name="connsiteY76" fmla="*/ 2144772 h 2509496"/>
                  <a:gd name="connsiteX77" fmla="*/ 57966 w 4249905"/>
                  <a:gd name="connsiteY77" fmla="*/ 1935222 h 2509496"/>
                  <a:gd name="connsiteX78" fmla="*/ 7166 w 4249905"/>
                  <a:gd name="connsiteY78" fmla="*/ 1728847 h 2509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4249905" h="2509496">
                    <a:moveTo>
                      <a:pt x="7166" y="1728847"/>
                    </a:moveTo>
                    <a:cubicBezTo>
                      <a:pt x="34683" y="1664818"/>
                      <a:pt x="173853" y="1586501"/>
                      <a:pt x="223066" y="1551047"/>
                    </a:cubicBezTo>
                    <a:cubicBezTo>
                      <a:pt x="272279" y="1515593"/>
                      <a:pt x="276514" y="1523530"/>
                      <a:pt x="302443" y="1516122"/>
                    </a:cubicBezTo>
                    <a:cubicBezTo>
                      <a:pt x="328372" y="1508714"/>
                      <a:pt x="336308" y="1501835"/>
                      <a:pt x="378641" y="1506597"/>
                    </a:cubicBezTo>
                    <a:cubicBezTo>
                      <a:pt x="420974" y="1511359"/>
                      <a:pt x="490824" y="1546284"/>
                      <a:pt x="556441" y="1544697"/>
                    </a:cubicBezTo>
                    <a:cubicBezTo>
                      <a:pt x="622058" y="1543110"/>
                      <a:pt x="702094" y="1517048"/>
                      <a:pt x="772341" y="1497072"/>
                    </a:cubicBezTo>
                    <a:cubicBezTo>
                      <a:pt x="842588" y="1477096"/>
                      <a:pt x="917597" y="1458179"/>
                      <a:pt x="977922" y="1424841"/>
                    </a:cubicBezTo>
                    <a:cubicBezTo>
                      <a:pt x="1038247" y="1391503"/>
                      <a:pt x="1088650" y="1328400"/>
                      <a:pt x="1134291" y="1297047"/>
                    </a:cubicBezTo>
                    <a:cubicBezTo>
                      <a:pt x="1179932" y="1265694"/>
                      <a:pt x="1220016" y="1249951"/>
                      <a:pt x="1251766" y="1236722"/>
                    </a:cubicBezTo>
                    <a:cubicBezTo>
                      <a:pt x="1283516" y="1223493"/>
                      <a:pt x="1302830" y="1221112"/>
                      <a:pt x="1324791" y="1217672"/>
                    </a:cubicBezTo>
                    <a:cubicBezTo>
                      <a:pt x="1346752" y="1214233"/>
                      <a:pt x="1369244" y="1210264"/>
                      <a:pt x="1383531" y="1216085"/>
                    </a:cubicBezTo>
                    <a:cubicBezTo>
                      <a:pt x="1397818" y="1221906"/>
                      <a:pt x="1381148" y="1233017"/>
                      <a:pt x="1410516" y="1250215"/>
                    </a:cubicBezTo>
                    <a:cubicBezTo>
                      <a:pt x="1439884" y="1267413"/>
                      <a:pt x="1494654" y="1300354"/>
                      <a:pt x="1559741" y="1319272"/>
                    </a:cubicBezTo>
                    <a:cubicBezTo>
                      <a:pt x="1624828" y="1338190"/>
                      <a:pt x="1723783" y="1369014"/>
                      <a:pt x="1801041" y="1363722"/>
                    </a:cubicBezTo>
                    <a:cubicBezTo>
                      <a:pt x="1878299" y="1358430"/>
                      <a:pt x="1938624" y="1327739"/>
                      <a:pt x="2023291" y="1287522"/>
                    </a:cubicBezTo>
                    <a:cubicBezTo>
                      <a:pt x="2107958" y="1247305"/>
                      <a:pt x="2229137" y="1167930"/>
                      <a:pt x="2309041" y="1122422"/>
                    </a:cubicBezTo>
                    <a:cubicBezTo>
                      <a:pt x="2388945" y="1076914"/>
                      <a:pt x="2442391" y="1055747"/>
                      <a:pt x="2502716" y="1014472"/>
                    </a:cubicBezTo>
                    <a:cubicBezTo>
                      <a:pt x="2563041" y="973197"/>
                      <a:pt x="2628129" y="902818"/>
                      <a:pt x="2670991" y="874772"/>
                    </a:cubicBezTo>
                    <a:cubicBezTo>
                      <a:pt x="2713854" y="846726"/>
                      <a:pt x="2738195" y="841831"/>
                      <a:pt x="2759891" y="846197"/>
                    </a:cubicBezTo>
                    <a:cubicBezTo>
                      <a:pt x="2781587" y="850563"/>
                      <a:pt x="2794287" y="877154"/>
                      <a:pt x="2801166" y="900966"/>
                    </a:cubicBezTo>
                    <a:cubicBezTo>
                      <a:pt x="2808045" y="924778"/>
                      <a:pt x="2788466" y="968567"/>
                      <a:pt x="2801166" y="989072"/>
                    </a:cubicBezTo>
                    <a:cubicBezTo>
                      <a:pt x="2813866" y="1009577"/>
                      <a:pt x="2849320" y="1032993"/>
                      <a:pt x="2877366" y="1023997"/>
                    </a:cubicBezTo>
                    <a:cubicBezTo>
                      <a:pt x="2905412" y="1015001"/>
                      <a:pt x="2944570" y="965260"/>
                      <a:pt x="2969441" y="935097"/>
                    </a:cubicBezTo>
                    <a:cubicBezTo>
                      <a:pt x="2994312" y="904935"/>
                      <a:pt x="3004631" y="862072"/>
                      <a:pt x="3026591" y="843022"/>
                    </a:cubicBezTo>
                    <a:cubicBezTo>
                      <a:pt x="3048551" y="823972"/>
                      <a:pt x="3075143" y="818813"/>
                      <a:pt x="3101204" y="820797"/>
                    </a:cubicBezTo>
                    <a:cubicBezTo>
                      <a:pt x="3127265" y="822781"/>
                      <a:pt x="3154649" y="861807"/>
                      <a:pt x="3182959" y="854928"/>
                    </a:cubicBezTo>
                    <a:cubicBezTo>
                      <a:pt x="3211269" y="848049"/>
                      <a:pt x="3243681" y="802673"/>
                      <a:pt x="3271066" y="779522"/>
                    </a:cubicBezTo>
                    <a:cubicBezTo>
                      <a:pt x="3298451" y="756371"/>
                      <a:pt x="3328745" y="734543"/>
                      <a:pt x="3347266" y="716022"/>
                    </a:cubicBezTo>
                    <a:cubicBezTo>
                      <a:pt x="3365787" y="697501"/>
                      <a:pt x="3365260" y="684272"/>
                      <a:pt x="3382193" y="668397"/>
                    </a:cubicBezTo>
                    <a:cubicBezTo>
                      <a:pt x="3399126" y="652522"/>
                      <a:pt x="3424127" y="626725"/>
                      <a:pt x="3448866" y="620772"/>
                    </a:cubicBezTo>
                    <a:cubicBezTo>
                      <a:pt x="3473605" y="614819"/>
                      <a:pt x="3508399" y="624211"/>
                      <a:pt x="3530624" y="632678"/>
                    </a:cubicBezTo>
                    <a:cubicBezTo>
                      <a:pt x="3565549" y="628445"/>
                      <a:pt x="3579306" y="624741"/>
                      <a:pt x="3601266" y="633472"/>
                    </a:cubicBezTo>
                    <a:cubicBezTo>
                      <a:pt x="3623226" y="642203"/>
                      <a:pt x="3635928" y="668133"/>
                      <a:pt x="3662386" y="685066"/>
                    </a:cubicBezTo>
                    <a:cubicBezTo>
                      <a:pt x="3688844" y="701999"/>
                      <a:pt x="3700617" y="716154"/>
                      <a:pt x="3738585" y="749359"/>
                    </a:cubicBezTo>
                    <a:cubicBezTo>
                      <a:pt x="3776553" y="782564"/>
                      <a:pt x="3846403" y="869216"/>
                      <a:pt x="3890191" y="884297"/>
                    </a:cubicBezTo>
                    <a:cubicBezTo>
                      <a:pt x="3933980" y="899378"/>
                      <a:pt x="3985441" y="874772"/>
                      <a:pt x="4001316" y="839847"/>
                    </a:cubicBezTo>
                    <a:cubicBezTo>
                      <a:pt x="4017191" y="804922"/>
                      <a:pt x="3981737" y="720255"/>
                      <a:pt x="3985441" y="674747"/>
                    </a:cubicBezTo>
                    <a:cubicBezTo>
                      <a:pt x="3989145" y="629239"/>
                      <a:pt x="4007666" y="610718"/>
                      <a:pt x="4023541" y="566797"/>
                    </a:cubicBezTo>
                    <a:cubicBezTo>
                      <a:pt x="4039416" y="522876"/>
                      <a:pt x="4063758" y="456201"/>
                      <a:pt x="4080691" y="411222"/>
                    </a:cubicBezTo>
                    <a:cubicBezTo>
                      <a:pt x="4097624" y="366243"/>
                      <a:pt x="4115087" y="326555"/>
                      <a:pt x="4125141" y="296922"/>
                    </a:cubicBezTo>
                    <a:cubicBezTo>
                      <a:pt x="4135195" y="267289"/>
                      <a:pt x="4131491" y="254059"/>
                      <a:pt x="4141016" y="233422"/>
                    </a:cubicBezTo>
                    <a:cubicBezTo>
                      <a:pt x="4150541" y="212785"/>
                      <a:pt x="4164829" y="189501"/>
                      <a:pt x="4182291" y="173097"/>
                    </a:cubicBezTo>
                    <a:cubicBezTo>
                      <a:pt x="4199754" y="156693"/>
                      <a:pt x="4236795" y="142405"/>
                      <a:pt x="4245791" y="134997"/>
                    </a:cubicBezTo>
                    <a:cubicBezTo>
                      <a:pt x="4254787" y="127589"/>
                      <a:pt x="4230445" y="-160807"/>
                      <a:pt x="4236266" y="128647"/>
                    </a:cubicBezTo>
                    <a:cubicBezTo>
                      <a:pt x="4242087" y="418101"/>
                      <a:pt x="4253199" y="1470085"/>
                      <a:pt x="4248966" y="1754247"/>
                    </a:cubicBezTo>
                    <a:cubicBezTo>
                      <a:pt x="4244733" y="2038409"/>
                      <a:pt x="4257433" y="1772239"/>
                      <a:pt x="4229916" y="1751072"/>
                    </a:cubicBezTo>
                    <a:cubicBezTo>
                      <a:pt x="4202399" y="1729905"/>
                      <a:pt x="4145249" y="1671168"/>
                      <a:pt x="4083866" y="1627247"/>
                    </a:cubicBezTo>
                    <a:cubicBezTo>
                      <a:pt x="4022483" y="1583326"/>
                      <a:pt x="3921412" y="1520355"/>
                      <a:pt x="3861616" y="1487547"/>
                    </a:cubicBezTo>
                    <a:cubicBezTo>
                      <a:pt x="3801820" y="1454739"/>
                      <a:pt x="3773774" y="1441509"/>
                      <a:pt x="3725091" y="1430397"/>
                    </a:cubicBezTo>
                    <a:cubicBezTo>
                      <a:pt x="3676408" y="1419285"/>
                      <a:pt x="3622433" y="1410818"/>
                      <a:pt x="3569516" y="1420872"/>
                    </a:cubicBezTo>
                    <a:cubicBezTo>
                      <a:pt x="3516599" y="1430926"/>
                      <a:pt x="3454687" y="1464264"/>
                      <a:pt x="3407591" y="1490722"/>
                    </a:cubicBezTo>
                    <a:cubicBezTo>
                      <a:pt x="3360495" y="1517180"/>
                      <a:pt x="3286941" y="1579622"/>
                      <a:pt x="3286941" y="1579622"/>
                    </a:cubicBezTo>
                    <a:cubicBezTo>
                      <a:pt x="3245666" y="1609784"/>
                      <a:pt x="3196983" y="1646297"/>
                      <a:pt x="3159941" y="1671697"/>
                    </a:cubicBezTo>
                    <a:cubicBezTo>
                      <a:pt x="3122899" y="1697097"/>
                      <a:pt x="3093266" y="1727260"/>
                      <a:pt x="3064691" y="1732022"/>
                    </a:cubicBezTo>
                    <a:cubicBezTo>
                      <a:pt x="3036116" y="1736784"/>
                      <a:pt x="3018124" y="1708209"/>
                      <a:pt x="2988491" y="1700272"/>
                    </a:cubicBezTo>
                    <a:cubicBezTo>
                      <a:pt x="2958858" y="1692335"/>
                      <a:pt x="2935045" y="1668522"/>
                      <a:pt x="2886891" y="1684397"/>
                    </a:cubicBezTo>
                    <a:cubicBezTo>
                      <a:pt x="2838737" y="1700272"/>
                      <a:pt x="2754070" y="1758480"/>
                      <a:pt x="2699566" y="1795522"/>
                    </a:cubicBezTo>
                    <a:cubicBezTo>
                      <a:pt x="2645062" y="1832564"/>
                      <a:pt x="2612254" y="1879660"/>
                      <a:pt x="2559866" y="1906647"/>
                    </a:cubicBezTo>
                    <a:cubicBezTo>
                      <a:pt x="2507479" y="1933635"/>
                      <a:pt x="2444508" y="1943160"/>
                      <a:pt x="2385241" y="1957447"/>
                    </a:cubicBezTo>
                    <a:cubicBezTo>
                      <a:pt x="2325974" y="1971734"/>
                      <a:pt x="2263003" y="1988139"/>
                      <a:pt x="2204266" y="1992372"/>
                    </a:cubicBezTo>
                    <a:cubicBezTo>
                      <a:pt x="2145529" y="1996605"/>
                      <a:pt x="2084674" y="1980201"/>
                      <a:pt x="2032816" y="1982847"/>
                    </a:cubicBezTo>
                    <a:cubicBezTo>
                      <a:pt x="1980958" y="1985493"/>
                      <a:pt x="1926983" y="1991314"/>
                      <a:pt x="1893116" y="2008247"/>
                    </a:cubicBezTo>
                    <a:cubicBezTo>
                      <a:pt x="1859249" y="2025180"/>
                      <a:pt x="1855016" y="2062222"/>
                      <a:pt x="1829616" y="2084447"/>
                    </a:cubicBezTo>
                    <a:cubicBezTo>
                      <a:pt x="1804216" y="2106672"/>
                      <a:pt x="1790987" y="2135247"/>
                      <a:pt x="1740716" y="2141597"/>
                    </a:cubicBezTo>
                    <a:cubicBezTo>
                      <a:pt x="1690445" y="2147947"/>
                      <a:pt x="1583024" y="2133130"/>
                      <a:pt x="1527991" y="2122547"/>
                    </a:cubicBezTo>
                    <a:cubicBezTo>
                      <a:pt x="1472958" y="2111964"/>
                      <a:pt x="1457083" y="2089739"/>
                      <a:pt x="1410516" y="2078097"/>
                    </a:cubicBezTo>
                    <a:cubicBezTo>
                      <a:pt x="1363949" y="2066455"/>
                      <a:pt x="1313149" y="2061693"/>
                      <a:pt x="1248591" y="2052697"/>
                    </a:cubicBezTo>
                    <a:cubicBezTo>
                      <a:pt x="1184033" y="2043701"/>
                      <a:pt x="1084549" y="2014068"/>
                      <a:pt x="1023166" y="2024122"/>
                    </a:cubicBezTo>
                    <a:cubicBezTo>
                      <a:pt x="961783" y="2034176"/>
                      <a:pt x="921566" y="2082330"/>
                      <a:pt x="880291" y="2113022"/>
                    </a:cubicBezTo>
                    <a:cubicBezTo>
                      <a:pt x="839016" y="2143714"/>
                      <a:pt x="804620" y="2189222"/>
                      <a:pt x="775516" y="2208272"/>
                    </a:cubicBezTo>
                    <a:cubicBezTo>
                      <a:pt x="746412" y="2227322"/>
                      <a:pt x="733712" y="2221501"/>
                      <a:pt x="705666" y="2227322"/>
                    </a:cubicBezTo>
                    <a:cubicBezTo>
                      <a:pt x="677620" y="2233143"/>
                      <a:pt x="644283" y="2234201"/>
                      <a:pt x="607241" y="2243197"/>
                    </a:cubicBezTo>
                    <a:cubicBezTo>
                      <a:pt x="570199" y="2252193"/>
                      <a:pt x="518870" y="2265951"/>
                      <a:pt x="483416" y="2281297"/>
                    </a:cubicBezTo>
                    <a:cubicBezTo>
                      <a:pt x="447962" y="2296643"/>
                      <a:pt x="424149" y="2309343"/>
                      <a:pt x="394516" y="2335272"/>
                    </a:cubicBezTo>
                    <a:cubicBezTo>
                      <a:pt x="364883" y="2361201"/>
                      <a:pt x="331545" y="2410414"/>
                      <a:pt x="305616" y="2436872"/>
                    </a:cubicBezTo>
                    <a:cubicBezTo>
                      <a:pt x="279687" y="2463330"/>
                      <a:pt x="269633" y="2542705"/>
                      <a:pt x="238941" y="2494022"/>
                    </a:cubicBezTo>
                    <a:cubicBezTo>
                      <a:pt x="208249" y="2445339"/>
                      <a:pt x="151628" y="2237905"/>
                      <a:pt x="121466" y="2144772"/>
                    </a:cubicBezTo>
                    <a:cubicBezTo>
                      <a:pt x="91304" y="2051639"/>
                      <a:pt x="77016" y="2004543"/>
                      <a:pt x="57966" y="1935222"/>
                    </a:cubicBezTo>
                    <a:cubicBezTo>
                      <a:pt x="38916" y="1865901"/>
                      <a:pt x="-20351" y="1792876"/>
                      <a:pt x="7166" y="1728847"/>
                    </a:cubicBezTo>
                    <a:close/>
                  </a:path>
                </a:pathLst>
              </a:custGeom>
              <a:solidFill>
                <a:srgbClr val="D7B7B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A11BD870-70FF-49F0-810B-857D2A06EB6B}"/>
                  </a:ext>
                </a:extLst>
              </p:cNvPr>
              <p:cNvSpPr txBox="1"/>
              <p:nvPr/>
            </p:nvSpPr>
            <p:spPr>
              <a:xfrm>
                <a:off x="9177558" y="6023295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N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C0A410A-76BA-4679-8D00-27E7EB6C3FA7}"/>
                  </a:ext>
                </a:extLst>
              </p:cNvPr>
              <p:cNvSpPr txBox="1"/>
              <p:nvPr/>
            </p:nvSpPr>
            <p:spPr>
              <a:xfrm>
                <a:off x="9120233" y="4942512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Op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A591C08-550C-409D-8D41-90D62118A0AE}"/>
                  </a:ext>
                </a:extLst>
              </p:cNvPr>
              <p:cNvSpPr txBox="1"/>
              <p:nvPr/>
            </p:nvSpPr>
            <p:spPr>
              <a:xfrm>
                <a:off x="5757641" y="5757643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Op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83766C30-F322-403D-BC88-2BBA228BE1EA}"/>
                  </a:ext>
                </a:extLst>
              </p:cNvPr>
              <p:cNvSpPr txBox="1"/>
              <p:nvPr/>
            </p:nvSpPr>
            <p:spPr>
              <a:xfrm>
                <a:off x="5498981" y="5280868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St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EE859B5D-BA3A-4AB7-ADD0-E66D98A68AAB}"/>
                  </a:ext>
                </a:extLst>
              </p:cNvPr>
              <p:cNvSpPr txBox="1"/>
              <p:nvPr/>
            </p:nvSpPr>
            <p:spPr>
              <a:xfrm>
                <a:off x="9191538" y="4518867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St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6E500367-DEBB-409B-875D-1A3F72C7415B}"/>
                  </a:ext>
                </a:extLst>
              </p:cNvPr>
              <p:cNvSpPr txBox="1"/>
              <p:nvPr/>
            </p:nvSpPr>
            <p:spPr>
              <a:xfrm>
                <a:off x="5533935" y="5055763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Sk</a:t>
                </a:r>
              </a:p>
            </p:txBody>
          </p: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85F497E8-5A8E-4298-99F4-A725C817C7D8}"/>
                  </a:ext>
                </a:extLst>
              </p:cNvPr>
              <p:cNvCxnSpPr/>
              <p:nvPr/>
            </p:nvCxnSpPr>
            <p:spPr>
              <a:xfrm flipH="1">
                <a:off x="4622334" y="226503"/>
                <a:ext cx="83890" cy="3383705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9E03D7C4-C0CB-47BC-85C0-A755E5DDA1DA}"/>
                  </a:ext>
                </a:extLst>
              </p:cNvPr>
              <p:cNvSpPr txBox="1"/>
              <p:nvPr/>
            </p:nvSpPr>
            <p:spPr>
              <a:xfrm rot="5400000">
                <a:off x="4234469" y="-336144"/>
                <a:ext cx="960293" cy="40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350" b="1" dirty="0">
                    <a:solidFill>
                      <a:prstClr val="black"/>
                    </a:solidFill>
                    <a:latin typeface="Calibri" panose="020F0502020204030204"/>
                  </a:rPr>
                  <a:t>N = U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7BDDFCA-702E-43FC-AECD-4FD994F65029}"/>
                  </a:ext>
                </a:extLst>
              </p:cNvPr>
              <p:cNvSpPr txBox="1"/>
              <p:nvPr/>
            </p:nvSpPr>
            <p:spPr>
              <a:xfrm rot="5400000">
                <a:off x="4115457" y="3716993"/>
                <a:ext cx="1013995" cy="40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350" b="1" dirty="0">
                    <a:solidFill>
                      <a:srgbClr val="FF0000"/>
                    </a:solidFill>
                    <a:latin typeface="Calibri" panose="020F0502020204030204"/>
                  </a:rPr>
                  <a:t>S = V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27C28FBA-77B4-4732-87C5-9169E5941919}"/>
                  </a:ext>
                </a:extLst>
              </p:cNvPr>
              <p:cNvSpPr txBox="1"/>
              <p:nvPr/>
            </p:nvSpPr>
            <p:spPr>
              <a:xfrm rot="60000">
                <a:off x="1461083" y="3682632"/>
                <a:ext cx="436228" cy="40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350" b="1" dirty="0">
                    <a:solidFill>
                      <a:prstClr val="white"/>
                    </a:solidFill>
                    <a:latin typeface="Calibri" panose="020F0502020204030204"/>
                  </a:rPr>
                  <a:t>N</a:t>
                </a: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84F218A1-0463-4EC6-9ACF-F806DE8866E5}"/>
                  </a:ext>
                </a:extLst>
              </p:cNvPr>
              <p:cNvSpPr/>
              <p:nvPr/>
            </p:nvSpPr>
            <p:spPr>
              <a:xfrm>
                <a:off x="9695911" y="3959604"/>
                <a:ext cx="238663" cy="20996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188C6B59-DB9D-4865-BF4A-3A06430F2DEE}"/>
                  </a:ext>
                </a:extLst>
              </p:cNvPr>
              <p:cNvSpPr txBox="1"/>
              <p:nvPr/>
            </p:nvSpPr>
            <p:spPr>
              <a:xfrm>
                <a:off x="9591422" y="3689631"/>
                <a:ext cx="436228" cy="40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350" b="1" dirty="0">
                    <a:solidFill>
                      <a:prstClr val="black"/>
                    </a:solidFill>
                    <a:latin typeface="Calibri" panose="020F0502020204030204"/>
                  </a:rPr>
                  <a:t>S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9B7C8BF4-4FC6-4EC0-8F3F-79207258699C}"/>
                  </a:ext>
                </a:extLst>
              </p:cNvPr>
              <p:cNvSpPr txBox="1"/>
              <p:nvPr/>
            </p:nvSpPr>
            <p:spPr>
              <a:xfrm>
                <a:off x="6343473" y="6259585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N</a:t>
                </a: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BD4860ED-2471-4D76-80E3-93EB4428F94B}"/>
                  </a:ext>
                </a:extLst>
              </p:cNvPr>
              <p:cNvSpPr/>
              <p:nvPr/>
            </p:nvSpPr>
            <p:spPr>
              <a:xfrm>
                <a:off x="3600446" y="4159520"/>
                <a:ext cx="1682529" cy="1325006"/>
              </a:xfrm>
              <a:custGeom>
                <a:avLst/>
                <a:gdLst>
                  <a:gd name="connsiteX0" fmla="*/ 2086 w 1678865"/>
                  <a:gd name="connsiteY0" fmla="*/ 141 h 1282581"/>
                  <a:gd name="connsiteX1" fmla="*/ 52092 w 1678865"/>
                  <a:gd name="connsiteY1" fmla="*/ 59672 h 1282581"/>
                  <a:gd name="connsiteX2" fmla="*/ 121149 w 1678865"/>
                  <a:gd name="connsiteY2" fmla="*/ 181116 h 1282581"/>
                  <a:gd name="connsiteX3" fmla="*/ 240211 w 1678865"/>
                  <a:gd name="connsiteY3" fmla="*/ 323991 h 1282581"/>
                  <a:gd name="connsiteX4" fmla="*/ 335461 w 1678865"/>
                  <a:gd name="connsiteY4" fmla="*/ 469247 h 1282581"/>
                  <a:gd name="connsiteX5" fmla="*/ 444999 w 1678865"/>
                  <a:gd name="connsiteY5" fmla="*/ 619266 h 1282581"/>
                  <a:gd name="connsiteX6" fmla="*/ 559299 w 1678865"/>
                  <a:gd name="connsiteY6" fmla="*/ 774047 h 1282581"/>
                  <a:gd name="connsiteX7" fmla="*/ 723605 w 1678865"/>
                  <a:gd name="connsiteY7" fmla="*/ 855010 h 1282581"/>
                  <a:gd name="connsiteX8" fmla="*/ 783136 w 1678865"/>
                  <a:gd name="connsiteY8" fmla="*/ 855010 h 1282581"/>
                  <a:gd name="connsiteX9" fmla="*/ 949824 w 1678865"/>
                  <a:gd name="connsiteY9" fmla="*/ 805004 h 1282581"/>
                  <a:gd name="connsiteX10" fmla="*/ 1054599 w 1678865"/>
                  <a:gd name="connsiteY10" fmla="*/ 805004 h 1282581"/>
                  <a:gd name="connsiteX11" fmla="*/ 1183186 w 1678865"/>
                  <a:gd name="connsiteY11" fmla="*/ 824054 h 1282581"/>
                  <a:gd name="connsiteX12" fmla="*/ 1297486 w 1678865"/>
                  <a:gd name="connsiteY12" fmla="*/ 919304 h 1282581"/>
                  <a:gd name="connsiteX13" fmla="*/ 1414167 w 1678865"/>
                  <a:gd name="connsiteY13" fmla="*/ 1064560 h 1282581"/>
                  <a:gd name="connsiteX14" fmla="*/ 1516561 w 1678865"/>
                  <a:gd name="connsiteY14" fmla="*/ 1202672 h 1282581"/>
                  <a:gd name="connsiteX15" fmla="*/ 1540374 w 1678865"/>
                  <a:gd name="connsiteY15" fmla="*/ 1247916 h 1282581"/>
                  <a:gd name="connsiteX16" fmla="*/ 1678486 w 1678865"/>
                  <a:gd name="connsiteY16" fmla="*/ 1252679 h 1282581"/>
                  <a:gd name="connsiteX17" fmla="*/ 1492749 w 1678865"/>
                  <a:gd name="connsiteY17" fmla="*/ 852629 h 1282581"/>
                  <a:gd name="connsiteX18" fmla="*/ 1128417 w 1678865"/>
                  <a:gd name="connsiteY18" fmla="*/ 697847 h 1282581"/>
                  <a:gd name="connsiteX19" fmla="*/ 549774 w 1678865"/>
                  <a:gd name="connsiteY19" fmla="*/ 564497 h 1282581"/>
                  <a:gd name="connsiteX20" fmla="*/ 356892 w 1678865"/>
                  <a:gd name="connsiteY20" fmla="*/ 269222 h 1282581"/>
                  <a:gd name="connsiteX21" fmla="*/ 221161 w 1678865"/>
                  <a:gd name="connsiteY21" fmla="*/ 102535 h 1282581"/>
                  <a:gd name="connsiteX22" fmla="*/ 123530 w 1678865"/>
                  <a:gd name="connsiteY22" fmla="*/ 45385 h 1282581"/>
                  <a:gd name="connsiteX23" fmla="*/ 2086 w 1678865"/>
                  <a:gd name="connsiteY23" fmla="*/ 141 h 1282581"/>
                  <a:gd name="connsiteX0" fmla="*/ 166 w 1676945"/>
                  <a:gd name="connsiteY0" fmla="*/ 22112 h 1304552"/>
                  <a:gd name="connsiteX1" fmla="*/ 50172 w 1676945"/>
                  <a:gd name="connsiteY1" fmla="*/ 81643 h 1304552"/>
                  <a:gd name="connsiteX2" fmla="*/ 119229 w 1676945"/>
                  <a:gd name="connsiteY2" fmla="*/ 203087 h 1304552"/>
                  <a:gd name="connsiteX3" fmla="*/ 238291 w 1676945"/>
                  <a:gd name="connsiteY3" fmla="*/ 345962 h 1304552"/>
                  <a:gd name="connsiteX4" fmla="*/ 333541 w 1676945"/>
                  <a:gd name="connsiteY4" fmla="*/ 491218 h 1304552"/>
                  <a:gd name="connsiteX5" fmla="*/ 443079 w 1676945"/>
                  <a:gd name="connsiteY5" fmla="*/ 641237 h 1304552"/>
                  <a:gd name="connsiteX6" fmla="*/ 557379 w 1676945"/>
                  <a:gd name="connsiteY6" fmla="*/ 796018 h 1304552"/>
                  <a:gd name="connsiteX7" fmla="*/ 721685 w 1676945"/>
                  <a:gd name="connsiteY7" fmla="*/ 876981 h 1304552"/>
                  <a:gd name="connsiteX8" fmla="*/ 781216 w 1676945"/>
                  <a:gd name="connsiteY8" fmla="*/ 876981 h 1304552"/>
                  <a:gd name="connsiteX9" fmla="*/ 947904 w 1676945"/>
                  <a:gd name="connsiteY9" fmla="*/ 826975 h 1304552"/>
                  <a:gd name="connsiteX10" fmla="*/ 1052679 w 1676945"/>
                  <a:gd name="connsiteY10" fmla="*/ 826975 h 1304552"/>
                  <a:gd name="connsiteX11" fmla="*/ 1181266 w 1676945"/>
                  <a:gd name="connsiteY11" fmla="*/ 846025 h 1304552"/>
                  <a:gd name="connsiteX12" fmla="*/ 1295566 w 1676945"/>
                  <a:gd name="connsiteY12" fmla="*/ 941275 h 1304552"/>
                  <a:gd name="connsiteX13" fmla="*/ 1412247 w 1676945"/>
                  <a:gd name="connsiteY13" fmla="*/ 1086531 h 1304552"/>
                  <a:gd name="connsiteX14" fmla="*/ 1514641 w 1676945"/>
                  <a:gd name="connsiteY14" fmla="*/ 1224643 h 1304552"/>
                  <a:gd name="connsiteX15" fmla="*/ 1538454 w 1676945"/>
                  <a:gd name="connsiteY15" fmla="*/ 1269887 h 1304552"/>
                  <a:gd name="connsiteX16" fmla="*/ 1676566 w 1676945"/>
                  <a:gd name="connsiteY16" fmla="*/ 1274650 h 1304552"/>
                  <a:gd name="connsiteX17" fmla="*/ 1490829 w 1676945"/>
                  <a:gd name="connsiteY17" fmla="*/ 874600 h 1304552"/>
                  <a:gd name="connsiteX18" fmla="*/ 1126497 w 1676945"/>
                  <a:gd name="connsiteY18" fmla="*/ 719818 h 1304552"/>
                  <a:gd name="connsiteX19" fmla="*/ 547854 w 1676945"/>
                  <a:gd name="connsiteY19" fmla="*/ 586468 h 1304552"/>
                  <a:gd name="connsiteX20" fmla="*/ 354972 w 1676945"/>
                  <a:gd name="connsiteY20" fmla="*/ 291193 h 1304552"/>
                  <a:gd name="connsiteX21" fmla="*/ 219241 w 1676945"/>
                  <a:gd name="connsiteY21" fmla="*/ 124506 h 1304552"/>
                  <a:gd name="connsiteX22" fmla="*/ 66841 w 1676945"/>
                  <a:gd name="connsiteY22" fmla="*/ 7825 h 1304552"/>
                  <a:gd name="connsiteX23" fmla="*/ 166 w 1676945"/>
                  <a:gd name="connsiteY23" fmla="*/ 22112 h 1304552"/>
                  <a:gd name="connsiteX0" fmla="*/ 4 w 1676783"/>
                  <a:gd name="connsiteY0" fmla="*/ 41005 h 1323445"/>
                  <a:gd name="connsiteX1" fmla="*/ 50010 w 1676783"/>
                  <a:gd name="connsiteY1" fmla="*/ 100536 h 1323445"/>
                  <a:gd name="connsiteX2" fmla="*/ 119067 w 1676783"/>
                  <a:gd name="connsiteY2" fmla="*/ 221980 h 1323445"/>
                  <a:gd name="connsiteX3" fmla="*/ 238129 w 1676783"/>
                  <a:gd name="connsiteY3" fmla="*/ 364855 h 1323445"/>
                  <a:gd name="connsiteX4" fmla="*/ 333379 w 1676783"/>
                  <a:gd name="connsiteY4" fmla="*/ 510111 h 1323445"/>
                  <a:gd name="connsiteX5" fmla="*/ 442917 w 1676783"/>
                  <a:gd name="connsiteY5" fmla="*/ 660130 h 1323445"/>
                  <a:gd name="connsiteX6" fmla="*/ 557217 w 1676783"/>
                  <a:gd name="connsiteY6" fmla="*/ 814911 h 1323445"/>
                  <a:gd name="connsiteX7" fmla="*/ 721523 w 1676783"/>
                  <a:gd name="connsiteY7" fmla="*/ 895874 h 1323445"/>
                  <a:gd name="connsiteX8" fmla="*/ 781054 w 1676783"/>
                  <a:gd name="connsiteY8" fmla="*/ 895874 h 1323445"/>
                  <a:gd name="connsiteX9" fmla="*/ 947742 w 1676783"/>
                  <a:gd name="connsiteY9" fmla="*/ 845868 h 1323445"/>
                  <a:gd name="connsiteX10" fmla="*/ 1052517 w 1676783"/>
                  <a:gd name="connsiteY10" fmla="*/ 845868 h 1323445"/>
                  <a:gd name="connsiteX11" fmla="*/ 1181104 w 1676783"/>
                  <a:gd name="connsiteY11" fmla="*/ 864918 h 1323445"/>
                  <a:gd name="connsiteX12" fmla="*/ 1295404 w 1676783"/>
                  <a:gd name="connsiteY12" fmla="*/ 960168 h 1323445"/>
                  <a:gd name="connsiteX13" fmla="*/ 1412085 w 1676783"/>
                  <a:gd name="connsiteY13" fmla="*/ 1105424 h 1323445"/>
                  <a:gd name="connsiteX14" fmla="*/ 1514479 w 1676783"/>
                  <a:gd name="connsiteY14" fmla="*/ 1243536 h 1323445"/>
                  <a:gd name="connsiteX15" fmla="*/ 1538292 w 1676783"/>
                  <a:gd name="connsiteY15" fmla="*/ 1288780 h 1323445"/>
                  <a:gd name="connsiteX16" fmla="*/ 1676404 w 1676783"/>
                  <a:gd name="connsiteY16" fmla="*/ 1293543 h 1323445"/>
                  <a:gd name="connsiteX17" fmla="*/ 1490667 w 1676783"/>
                  <a:gd name="connsiteY17" fmla="*/ 893493 h 1323445"/>
                  <a:gd name="connsiteX18" fmla="*/ 1126335 w 1676783"/>
                  <a:gd name="connsiteY18" fmla="*/ 738711 h 1323445"/>
                  <a:gd name="connsiteX19" fmla="*/ 547692 w 1676783"/>
                  <a:gd name="connsiteY19" fmla="*/ 605361 h 1323445"/>
                  <a:gd name="connsiteX20" fmla="*/ 354810 w 1676783"/>
                  <a:gd name="connsiteY20" fmla="*/ 310086 h 1323445"/>
                  <a:gd name="connsiteX21" fmla="*/ 219079 w 1676783"/>
                  <a:gd name="connsiteY21" fmla="*/ 143399 h 1323445"/>
                  <a:gd name="connsiteX22" fmla="*/ 52392 w 1676783"/>
                  <a:gd name="connsiteY22" fmla="*/ 5287 h 1323445"/>
                  <a:gd name="connsiteX23" fmla="*/ 4 w 1676783"/>
                  <a:gd name="connsiteY23" fmla="*/ 41005 h 1323445"/>
                  <a:gd name="connsiteX0" fmla="*/ 4 w 1682529"/>
                  <a:gd name="connsiteY0" fmla="*/ 41005 h 1335140"/>
                  <a:gd name="connsiteX1" fmla="*/ 50010 w 1682529"/>
                  <a:gd name="connsiteY1" fmla="*/ 100536 h 1335140"/>
                  <a:gd name="connsiteX2" fmla="*/ 119067 w 1682529"/>
                  <a:gd name="connsiteY2" fmla="*/ 221980 h 1335140"/>
                  <a:gd name="connsiteX3" fmla="*/ 238129 w 1682529"/>
                  <a:gd name="connsiteY3" fmla="*/ 364855 h 1335140"/>
                  <a:gd name="connsiteX4" fmla="*/ 333379 w 1682529"/>
                  <a:gd name="connsiteY4" fmla="*/ 510111 h 1335140"/>
                  <a:gd name="connsiteX5" fmla="*/ 442917 w 1682529"/>
                  <a:gd name="connsiteY5" fmla="*/ 660130 h 1335140"/>
                  <a:gd name="connsiteX6" fmla="*/ 557217 w 1682529"/>
                  <a:gd name="connsiteY6" fmla="*/ 814911 h 1335140"/>
                  <a:gd name="connsiteX7" fmla="*/ 721523 w 1682529"/>
                  <a:gd name="connsiteY7" fmla="*/ 895874 h 1335140"/>
                  <a:gd name="connsiteX8" fmla="*/ 781054 w 1682529"/>
                  <a:gd name="connsiteY8" fmla="*/ 895874 h 1335140"/>
                  <a:gd name="connsiteX9" fmla="*/ 947742 w 1682529"/>
                  <a:gd name="connsiteY9" fmla="*/ 845868 h 1335140"/>
                  <a:gd name="connsiteX10" fmla="*/ 1052517 w 1682529"/>
                  <a:gd name="connsiteY10" fmla="*/ 845868 h 1335140"/>
                  <a:gd name="connsiteX11" fmla="*/ 1181104 w 1682529"/>
                  <a:gd name="connsiteY11" fmla="*/ 864918 h 1335140"/>
                  <a:gd name="connsiteX12" fmla="*/ 1295404 w 1682529"/>
                  <a:gd name="connsiteY12" fmla="*/ 960168 h 1335140"/>
                  <a:gd name="connsiteX13" fmla="*/ 1412085 w 1682529"/>
                  <a:gd name="connsiteY13" fmla="*/ 1105424 h 1335140"/>
                  <a:gd name="connsiteX14" fmla="*/ 1514479 w 1682529"/>
                  <a:gd name="connsiteY14" fmla="*/ 1243536 h 1335140"/>
                  <a:gd name="connsiteX15" fmla="*/ 1538292 w 1682529"/>
                  <a:gd name="connsiteY15" fmla="*/ 1288780 h 1335140"/>
                  <a:gd name="connsiteX16" fmla="*/ 1628779 w 1682529"/>
                  <a:gd name="connsiteY16" fmla="*/ 1322119 h 1335140"/>
                  <a:gd name="connsiteX17" fmla="*/ 1676404 w 1682529"/>
                  <a:gd name="connsiteY17" fmla="*/ 1293543 h 1335140"/>
                  <a:gd name="connsiteX18" fmla="*/ 1490667 w 1682529"/>
                  <a:gd name="connsiteY18" fmla="*/ 893493 h 1335140"/>
                  <a:gd name="connsiteX19" fmla="*/ 1126335 w 1682529"/>
                  <a:gd name="connsiteY19" fmla="*/ 738711 h 1335140"/>
                  <a:gd name="connsiteX20" fmla="*/ 547692 w 1682529"/>
                  <a:gd name="connsiteY20" fmla="*/ 605361 h 1335140"/>
                  <a:gd name="connsiteX21" fmla="*/ 354810 w 1682529"/>
                  <a:gd name="connsiteY21" fmla="*/ 310086 h 1335140"/>
                  <a:gd name="connsiteX22" fmla="*/ 219079 w 1682529"/>
                  <a:gd name="connsiteY22" fmla="*/ 143399 h 1335140"/>
                  <a:gd name="connsiteX23" fmla="*/ 52392 w 1682529"/>
                  <a:gd name="connsiteY23" fmla="*/ 5287 h 1335140"/>
                  <a:gd name="connsiteX24" fmla="*/ 4 w 1682529"/>
                  <a:gd name="connsiteY24" fmla="*/ 41005 h 1335140"/>
                  <a:gd name="connsiteX0" fmla="*/ 4 w 1682529"/>
                  <a:gd name="connsiteY0" fmla="*/ 41005 h 1325006"/>
                  <a:gd name="connsiteX1" fmla="*/ 50010 w 1682529"/>
                  <a:gd name="connsiteY1" fmla="*/ 100536 h 1325006"/>
                  <a:gd name="connsiteX2" fmla="*/ 119067 w 1682529"/>
                  <a:gd name="connsiteY2" fmla="*/ 221980 h 1325006"/>
                  <a:gd name="connsiteX3" fmla="*/ 238129 w 1682529"/>
                  <a:gd name="connsiteY3" fmla="*/ 364855 h 1325006"/>
                  <a:gd name="connsiteX4" fmla="*/ 333379 w 1682529"/>
                  <a:gd name="connsiteY4" fmla="*/ 510111 h 1325006"/>
                  <a:gd name="connsiteX5" fmla="*/ 442917 w 1682529"/>
                  <a:gd name="connsiteY5" fmla="*/ 660130 h 1325006"/>
                  <a:gd name="connsiteX6" fmla="*/ 557217 w 1682529"/>
                  <a:gd name="connsiteY6" fmla="*/ 814911 h 1325006"/>
                  <a:gd name="connsiteX7" fmla="*/ 721523 w 1682529"/>
                  <a:gd name="connsiteY7" fmla="*/ 895874 h 1325006"/>
                  <a:gd name="connsiteX8" fmla="*/ 781054 w 1682529"/>
                  <a:gd name="connsiteY8" fmla="*/ 895874 h 1325006"/>
                  <a:gd name="connsiteX9" fmla="*/ 947742 w 1682529"/>
                  <a:gd name="connsiteY9" fmla="*/ 845868 h 1325006"/>
                  <a:gd name="connsiteX10" fmla="*/ 1052517 w 1682529"/>
                  <a:gd name="connsiteY10" fmla="*/ 845868 h 1325006"/>
                  <a:gd name="connsiteX11" fmla="*/ 1181104 w 1682529"/>
                  <a:gd name="connsiteY11" fmla="*/ 864918 h 1325006"/>
                  <a:gd name="connsiteX12" fmla="*/ 1295404 w 1682529"/>
                  <a:gd name="connsiteY12" fmla="*/ 960168 h 1325006"/>
                  <a:gd name="connsiteX13" fmla="*/ 1412085 w 1682529"/>
                  <a:gd name="connsiteY13" fmla="*/ 1105424 h 1325006"/>
                  <a:gd name="connsiteX14" fmla="*/ 1514479 w 1682529"/>
                  <a:gd name="connsiteY14" fmla="*/ 1243536 h 1325006"/>
                  <a:gd name="connsiteX15" fmla="*/ 1538292 w 1682529"/>
                  <a:gd name="connsiteY15" fmla="*/ 1288780 h 1325006"/>
                  <a:gd name="connsiteX16" fmla="*/ 1628779 w 1682529"/>
                  <a:gd name="connsiteY16" fmla="*/ 1298306 h 1325006"/>
                  <a:gd name="connsiteX17" fmla="*/ 1676404 w 1682529"/>
                  <a:gd name="connsiteY17" fmla="*/ 1293543 h 1325006"/>
                  <a:gd name="connsiteX18" fmla="*/ 1490667 w 1682529"/>
                  <a:gd name="connsiteY18" fmla="*/ 893493 h 1325006"/>
                  <a:gd name="connsiteX19" fmla="*/ 1126335 w 1682529"/>
                  <a:gd name="connsiteY19" fmla="*/ 738711 h 1325006"/>
                  <a:gd name="connsiteX20" fmla="*/ 547692 w 1682529"/>
                  <a:gd name="connsiteY20" fmla="*/ 605361 h 1325006"/>
                  <a:gd name="connsiteX21" fmla="*/ 354810 w 1682529"/>
                  <a:gd name="connsiteY21" fmla="*/ 310086 h 1325006"/>
                  <a:gd name="connsiteX22" fmla="*/ 219079 w 1682529"/>
                  <a:gd name="connsiteY22" fmla="*/ 143399 h 1325006"/>
                  <a:gd name="connsiteX23" fmla="*/ 52392 w 1682529"/>
                  <a:gd name="connsiteY23" fmla="*/ 5287 h 1325006"/>
                  <a:gd name="connsiteX24" fmla="*/ 4 w 1682529"/>
                  <a:gd name="connsiteY24" fmla="*/ 41005 h 132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82529" h="1325006">
                    <a:moveTo>
                      <a:pt x="4" y="41005"/>
                    </a:moveTo>
                    <a:cubicBezTo>
                      <a:pt x="-393" y="56880"/>
                      <a:pt x="30166" y="70374"/>
                      <a:pt x="50010" y="100536"/>
                    </a:cubicBezTo>
                    <a:cubicBezTo>
                      <a:pt x="69854" y="130699"/>
                      <a:pt x="87714" y="177927"/>
                      <a:pt x="119067" y="221980"/>
                    </a:cubicBezTo>
                    <a:cubicBezTo>
                      <a:pt x="150420" y="266033"/>
                      <a:pt x="202410" y="316833"/>
                      <a:pt x="238129" y="364855"/>
                    </a:cubicBezTo>
                    <a:cubicBezTo>
                      <a:pt x="273848" y="412877"/>
                      <a:pt x="299248" y="460899"/>
                      <a:pt x="333379" y="510111"/>
                    </a:cubicBezTo>
                    <a:cubicBezTo>
                      <a:pt x="367510" y="559323"/>
                      <a:pt x="442917" y="660130"/>
                      <a:pt x="442917" y="660130"/>
                    </a:cubicBezTo>
                    <a:cubicBezTo>
                      <a:pt x="480223" y="710930"/>
                      <a:pt x="510783" y="775620"/>
                      <a:pt x="557217" y="814911"/>
                    </a:cubicBezTo>
                    <a:cubicBezTo>
                      <a:pt x="603651" y="854202"/>
                      <a:pt x="684217" y="882380"/>
                      <a:pt x="721523" y="895874"/>
                    </a:cubicBezTo>
                    <a:cubicBezTo>
                      <a:pt x="758829" y="909368"/>
                      <a:pt x="743351" y="904208"/>
                      <a:pt x="781054" y="895874"/>
                    </a:cubicBezTo>
                    <a:cubicBezTo>
                      <a:pt x="818757" y="887540"/>
                      <a:pt x="902498" y="854202"/>
                      <a:pt x="947742" y="845868"/>
                    </a:cubicBezTo>
                    <a:cubicBezTo>
                      <a:pt x="992986" y="837534"/>
                      <a:pt x="1013623" y="842693"/>
                      <a:pt x="1052517" y="845868"/>
                    </a:cubicBezTo>
                    <a:cubicBezTo>
                      <a:pt x="1091411" y="849043"/>
                      <a:pt x="1140623" y="845868"/>
                      <a:pt x="1181104" y="864918"/>
                    </a:cubicBezTo>
                    <a:cubicBezTo>
                      <a:pt x="1221585" y="883968"/>
                      <a:pt x="1256907" y="920084"/>
                      <a:pt x="1295404" y="960168"/>
                    </a:cubicBezTo>
                    <a:cubicBezTo>
                      <a:pt x="1333901" y="1000252"/>
                      <a:pt x="1375572" y="1058196"/>
                      <a:pt x="1412085" y="1105424"/>
                    </a:cubicBezTo>
                    <a:cubicBezTo>
                      <a:pt x="1448598" y="1152652"/>
                      <a:pt x="1493445" y="1212977"/>
                      <a:pt x="1514479" y="1243536"/>
                    </a:cubicBezTo>
                    <a:cubicBezTo>
                      <a:pt x="1535513" y="1274095"/>
                      <a:pt x="1519242" y="1279652"/>
                      <a:pt x="1538292" y="1288780"/>
                    </a:cubicBezTo>
                    <a:cubicBezTo>
                      <a:pt x="1557342" y="1297908"/>
                      <a:pt x="1605760" y="1297512"/>
                      <a:pt x="1628779" y="1298306"/>
                    </a:cubicBezTo>
                    <a:cubicBezTo>
                      <a:pt x="1651798" y="1299100"/>
                      <a:pt x="1699423" y="1361012"/>
                      <a:pt x="1676404" y="1293543"/>
                    </a:cubicBezTo>
                    <a:cubicBezTo>
                      <a:pt x="1653385" y="1226074"/>
                      <a:pt x="1582345" y="985965"/>
                      <a:pt x="1490667" y="893493"/>
                    </a:cubicBezTo>
                    <a:cubicBezTo>
                      <a:pt x="1398989" y="801021"/>
                      <a:pt x="1283497" y="786733"/>
                      <a:pt x="1126335" y="738711"/>
                    </a:cubicBezTo>
                    <a:cubicBezTo>
                      <a:pt x="969173" y="690689"/>
                      <a:pt x="676279" y="676798"/>
                      <a:pt x="547692" y="605361"/>
                    </a:cubicBezTo>
                    <a:cubicBezTo>
                      <a:pt x="419105" y="533924"/>
                      <a:pt x="409579" y="387080"/>
                      <a:pt x="354810" y="310086"/>
                    </a:cubicBezTo>
                    <a:cubicBezTo>
                      <a:pt x="300041" y="233092"/>
                      <a:pt x="257973" y="180705"/>
                      <a:pt x="219079" y="143399"/>
                    </a:cubicBezTo>
                    <a:cubicBezTo>
                      <a:pt x="180185" y="106093"/>
                      <a:pt x="86523" y="24734"/>
                      <a:pt x="52392" y="5287"/>
                    </a:cubicBezTo>
                    <a:cubicBezTo>
                      <a:pt x="18261" y="-14160"/>
                      <a:pt x="401" y="25130"/>
                      <a:pt x="4" y="41005"/>
                    </a:cubicBezTo>
                    <a:close/>
                  </a:path>
                </a:pathLst>
              </a:custGeom>
              <a:solidFill>
                <a:srgbClr val="B8797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BD563FB9-8664-45F1-91A1-42EF2C17E2C7}"/>
                  </a:ext>
                </a:extLst>
              </p:cNvPr>
              <p:cNvSpPr/>
              <p:nvPr/>
            </p:nvSpPr>
            <p:spPr>
              <a:xfrm>
                <a:off x="3625306" y="4148256"/>
                <a:ext cx="1938457" cy="1336787"/>
              </a:xfrm>
              <a:custGeom>
                <a:avLst/>
                <a:gdLst>
                  <a:gd name="connsiteX0" fmla="*/ 669 w 1942113"/>
                  <a:gd name="connsiteY0" fmla="*/ 40035 h 1324024"/>
                  <a:gd name="connsiteX1" fmla="*/ 36388 w 1942113"/>
                  <a:gd name="connsiteY1" fmla="*/ 4317 h 1324024"/>
                  <a:gd name="connsiteX2" fmla="*/ 64963 w 1942113"/>
                  <a:gd name="connsiteY2" fmla="*/ 4317 h 1324024"/>
                  <a:gd name="connsiteX3" fmla="*/ 88776 w 1942113"/>
                  <a:gd name="connsiteY3" fmla="*/ 37654 h 1324024"/>
                  <a:gd name="connsiteX4" fmla="*/ 105444 w 1942113"/>
                  <a:gd name="connsiteY4" fmla="*/ 59085 h 1324024"/>
                  <a:gd name="connsiteX5" fmla="*/ 143544 w 1942113"/>
                  <a:gd name="connsiteY5" fmla="*/ 63848 h 1324024"/>
                  <a:gd name="connsiteX6" fmla="*/ 193551 w 1942113"/>
                  <a:gd name="connsiteY6" fmla="*/ 63848 h 1324024"/>
                  <a:gd name="connsiteX7" fmla="*/ 234032 w 1942113"/>
                  <a:gd name="connsiteY7" fmla="*/ 73373 h 1324024"/>
                  <a:gd name="connsiteX8" fmla="*/ 279276 w 1942113"/>
                  <a:gd name="connsiteY8" fmla="*/ 94804 h 1324024"/>
                  <a:gd name="connsiteX9" fmla="*/ 324519 w 1942113"/>
                  <a:gd name="connsiteY9" fmla="*/ 154335 h 1324024"/>
                  <a:gd name="connsiteX10" fmla="*/ 357857 w 1942113"/>
                  <a:gd name="connsiteY10" fmla="*/ 199579 h 1324024"/>
                  <a:gd name="connsiteX11" fmla="*/ 388813 w 1942113"/>
                  <a:gd name="connsiteY11" fmla="*/ 256729 h 1324024"/>
                  <a:gd name="connsiteX12" fmla="*/ 434057 w 1942113"/>
                  <a:gd name="connsiteY12" fmla="*/ 313879 h 1324024"/>
                  <a:gd name="connsiteX13" fmla="*/ 450726 w 1942113"/>
                  <a:gd name="connsiteY13" fmla="*/ 328167 h 1324024"/>
                  <a:gd name="connsiteX14" fmla="*/ 488826 w 1942113"/>
                  <a:gd name="connsiteY14" fmla="*/ 323404 h 1324024"/>
                  <a:gd name="connsiteX15" fmla="*/ 505494 w 1942113"/>
                  <a:gd name="connsiteY15" fmla="*/ 304354 h 1324024"/>
                  <a:gd name="connsiteX16" fmla="*/ 543594 w 1942113"/>
                  <a:gd name="connsiteY16" fmla="*/ 354360 h 1324024"/>
                  <a:gd name="connsiteX17" fmla="*/ 557882 w 1942113"/>
                  <a:gd name="connsiteY17" fmla="*/ 382935 h 1324024"/>
                  <a:gd name="connsiteX18" fmla="*/ 598363 w 1942113"/>
                  <a:gd name="connsiteY18" fmla="*/ 380554 h 1324024"/>
                  <a:gd name="connsiteX19" fmla="*/ 607888 w 1942113"/>
                  <a:gd name="connsiteY19" fmla="*/ 363885 h 1324024"/>
                  <a:gd name="connsiteX20" fmla="*/ 650751 w 1942113"/>
                  <a:gd name="connsiteY20" fmla="*/ 347217 h 1324024"/>
                  <a:gd name="connsiteX21" fmla="*/ 710282 w 1942113"/>
                  <a:gd name="connsiteY21" fmla="*/ 373410 h 1324024"/>
                  <a:gd name="connsiteX22" fmla="*/ 746001 w 1942113"/>
                  <a:gd name="connsiteY22" fmla="*/ 461517 h 1324024"/>
                  <a:gd name="connsiteX23" fmla="*/ 772194 w 1942113"/>
                  <a:gd name="connsiteY23" fmla="*/ 532954 h 1324024"/>
                  <a:gd name="connsiteX24" fmla="*/ 796007 w 1942113"/>
                  <a:gd name="connsiteY24" fmla="*/ 566292 h 1324024"/>
                  <a:gd name="connsiteX25" fmla="*/ 812676 w 1942113"/>
                  <a:gd name="connsiteY25" fmla="*/ 597248 h 1324024"/>
                  <a:gd name="connsiteX26" fmla="*/ 831726 w 1942113"/>
                  <a:gd name="connsiteY26" fmla="*/ 611535 h 1324024"/>
                  <a:gd name="connsiteX27" fmla="*/ 862682 w 1942113"/>
                  <a:gd name="connsiteY27" fmla="*/ 609154 h 1324024"/>
                  <a:gd name="connsiteX28" fmla="*/ 891257 w 1942113"/>
                  <a:gd name="connsiteY28" fmla="*/ 625823 h 1324024"/>
                  <a:gd name="connsiteX29" fmla="*/ 907926 w 1942113"/>
                  <a:gd name="connsiteY29" fmla="*/ 649635 h 1324024"/>
                  <a:gd name="connsiteX30" fmla="*/ 934119 w 1942113"/>
                  <a:gd name="connsiteY30" fmla="*/ 675829 h 1324024"/>
                  <a:gd name="connsiteX31" fmla="*/ 960313 w 1942113"/>
                  <a:gd name="connsiteY31" fmla="*/ 671067 h 1324024"/>
                  <a:gd name="connsiteX32" fmla="*/ 1000794 w 1942113"/>
                  <a:gd name="connsiteY32" fmla="*/ 578198 h 1324024"/>
                  <a:gd name="connsiteX33" fmla="*/ 1019844 w 1942113"/>
                  <a:gd name="connsiteY33" fmla="*/ 504379 h 1324024"/>
                  <a:gd name="connsiteX34" fmla="*/ 1060326 w 1942113"/>
                  <a:gd name="connsiteY34" fmla="*/ 428179 h 1324024"/>
                  <a:gd name="connsiteX35" fmla="*/ 1088901 w 1942113"/>
                  <a:gd name="connsiteY35" fmla="*/ 397223 h 1324024"/>
                  <a:gd name="connsiteX36" fmla="*/ 1117476 w 1942113"/>
                  <a:gd name="connsiteY36" fmla="*/ 371029 h 1324024"/>
                  <a:gd name="connsiteX37" fmla="*/ 1172244 w 1942113"/>
                  <a:gd name="connsiteY37" fmla="*/ 356742 h 1324024"/>
                  <a:gd name="connsiteX38" fmla="*/ 1231776 w 1942113"/>
                  <a:gd name="connsiteY38" fmla="*/ 421035 h 1324024"/>
                  <a:gd name="connsiteX39" fmla="*/ 1274638 w 1942113"/>
                  <a:gd name="connsiteY39" fmla="*/ 480567 h 1324024"/>
                  <a:gd name="connsiteX40" fmla="*/ 1327026 w 1942113"/>
                  <a:gd name="connsiteY40" fmla="*/ 554385 h 1324024"/>
                  <a:gd name="connsiteX41" fmla="*/ 1386557 w 1942113"/>
                  <a:gd name="connsiteY41" fmla="*/ 621060 h 1324024"/>
                  <a:gd name="connsiteX42" fmla="*/ 1524669 w 1942113"/>
                  <a:gd name="connsiteY42" fmla="*/ 716310 h 1324024"/>
                  <a:gd name="connsiteX43" fmla="*/ 1610394 w 1942113"/>
                  <a:gd name="connsiteY43" fmla="*/ 752029 h 1324024"/>
                  <a:gd name="connsiteX44" fmla="*/ 1708026 w 1942113"/>
                  <a:gd name="connsiteY44" fmla="*/ 771079 h 1324024"/>
                  <a:gd name="connsiteX45" fmla="*/ 1774701 w 1942113"/>
                  <a:gd name="connsiteY45" fmla="*/ 768698 h 1324024"/>
                  <a:gd name="connsiteX46" fmla="*/ 1819944 w 1942113"/>
                  <a:gd name="connsiteY46" fmla="*/ 790129 h 1324024"/>
                  <a:gd name="connsiteX47" fmla="*/ 1860426 w 1942113"/>
                  <a:gd name="connsiteY47" fmla="*/ 868710 h 1324024"/>
                  <a:gd name="connsiteX48" fmla="*/ 1874713 w 1942113"/>
                  <a:gd name="connsiteY48" fmla="*/ 892523 h 1324024"/>
                  <a:gd name="connsiteX49" fmla="*/ 1936626 w 1942113"/>
                  <a:gd name="connsiteY49" fmla="*/ 1252092 h 1324024"/>
                  <a:gd name="connsiteX50" fmla="*/ 1936626 w 1942113"/>
                  <a:gd name="connsiteY50" fmla="*/ 1268760 h 1324024"/>
                  <a:gd name="connsiteX51" fmla="*/ 1915194 w 1942113"/>
                  <a:gd name="connsiteY51" fmla="*/ 1273523 h 1324024"/>
                  <a:gd name="connsiteX52" fmla="*/ 1850901 w 1942113"/>
                  <a:gd name="connsiteY52" fmla="*/ 1283048 h 1324024"/>
                  <a:gd name="connsiteX53" fmla="*/ 1781844 w 1942113"/>
                  <a:gd name="connsiteY53" fmla="*/ 1271142 h 1324024"/>
                  <a:gd name="connsiteX54" fmla="*/ 1796132 w 1942113"/>
                  <a:gd name="connsiteY54" fmla="*/ 1323529 h 1324024"/>
                  <a:gd name="connsiteX55" fmla="*/ 1641351 w 1942113"/>
                  <a:gd name="connsiteY55" fmla="*/ 1297335 h 1324024"/>
                  <a:gd name="connsiteX56" fmla="*/ 1579438 w 1942113"/>
                  <a:gd name="connsiteY56" fmla="*/ 1294954 h 1324024"/>
                  <a:gd name="connsiteX57" fmla="*/ 1412751 w 1942113"/>
                  <a:gd name="connsiteY57" fmla="*/ 1061592 h 1324024"/>
                  <a:gd name="connsiteX58" fmla="*/ 1315119 w 1942113"/>
                  <a:gd name="connsiteY58" fmla="*/ 942529 h 1324024"/>
                  <a:gd name="connsiteX59" fmla="*/ 1217488 w 1942113"/>
                  <a:gd name="connsiteY59" fmla="*/ 859185 h 1324024"/>
                  <a:gd name="connsiteX60" fmla="*/ 1086519 w 1942113"/>
                  <a:gd name="connsiteY60" fmla="*/ 825848 h 1324024"/>
                  <a:gd name="connsiteX61" fmla="*/ 931738 w 1942113"/>
                  <a:gd name="connsiteY61" fmla="*/ 830610 h 1324024"/>
                  <a:gd name="connsiteX62" fmla="*/ 750763 w 1942113"/>
                  <a:gd name="connsiteY62" fmla="*/ 880617 h 1324024"/>
                  <a:gd name="connsiteX63" fmla="*/ 643607 w 1942113"/>
                  <a:gd name="connsiteY63" fmla="*/ 842517 h 1324024"/>
                  <a:gd name="connsiteX64" fmla="*/ 526926 w 1942113"/>
                  <a:gd name="connsiteY64" fmla="*/ 742504 h 1324024"/>
                  <a:gd name="connsiteX65" fmla="*/ 384051 w 1942113"/>
                  <a:gd name="connsiteY65" fmla="*/ 537717 h 1324024"/>
                  <a:gd name="connsiteX66" fmla="*/ 231651 w 1942113"/>
                  <a:gd name="connsiteY66" fmla="*/ 325785 h 1324024"/>
                  <a:gd name="connsiteX67" fmla="*/ 136401 w 1942113"/>
                  <a:gd name="connsiteY67" fmla="*/ 206723 h 1324024"/>
                  <a:gd name="connsiteX68" fmla="*/ 69726 w 1942113"/>
                  <a:gd name="connsiteY68" fmla="*/ 99567 h 1324024"/>
                  <a:gd name="connsiteX69" fmla="*/ 669 w 1942113"/>
                  <a:gd name="connsiteY69" fmla="*/ 40035 h 1324024"/>
                  <a:gd name="connsiteX0" fmla="*/ 669 w 1942113"/>
                  <a:gd name="connsiteY0" fmla="*/ 40035 h 1323695"/>
                  <a:gd name="connsiteX1" fmla="*/ 36388 w 1942113"/>
                  <a:gd name="connsiteY1" fmla="*/ 4317 h 1323695"/>
                  <a:gd name="connsiteX2" fmla="*/ 64963 w 1942113"/>
                  <a:gd name="connsiteY2" fmla="*/ 4317 h 1323695"/>
                  <a:gd name="connsiteX3" fmla="*/ 88776 w 1942113"/>
                  <a:gd name="connsiteY3" fmla="*/ 37654 h 1323695"/>
                  <a:gd name="connsiteX4" fmla="*/ 105444 w 1942113"/>
                  <a:gd name="connsiteY4" fmla="*/ 59085 h 1323695"/>
                  <a:gd name="connsiteX5" fmla="*/ 143544 w 1942113"/>
                  <a:gd name="connsiteY5" fmla="*/ 63848 h 1323695"/>
                  <a:gd name="connsiteX6" fmla="*/ 193551 w 1942113"/>
                  <a:gd name="connsiteY6" fmla="*/ 63848 h 1323695"/>
                  <a:gd name="connsiteX7" fmla="*/ 234032 w 1942113"/>
                  <a:gd name="connsiteY7" fmla="*/ 73373 h 1323695"/>
                  <a:gd name="connsiteX8" fmla="*/ 279276 w 1942113"/>
                  <a:gd name="connsiteY8" fmla="*/ 94804 h 1323695"/>
                  <a:gd name="connsiteX9" fmla="*/ 324519 w 1942113"/>
                  <a:gd name="connsiteY9" fmla="*/ 154335 h 1323695"/>
                  <a:gd name="connsiteX10" fmla="*/ 357857 w 1942113"/>
                  <a:gd name="connsiteY10" fmla="*/ 199579 h 1323695"/>
                  <a:gd name="connsiteX11" fmla="*/ 388813 w 1942113"/>
                  <a:gd name="connsiteY11" fmla="*/ 256729 h 1323695"/>
                  <a:gd name="connsiteX12" fmla="*/ 434057 w 1942113"/>
                  <a:gd name="connsiteY12" fmla="*/ 313879 h 1323695"/>
                  <a:gd name="connsiteX13" fmla="*/ 450726 w 1942113"/>
                  <a:gd name="connsiteY13" fmla="*/ 328167 h 1323695"/>
                  <a:gd name="connsiteX14" fmla="*/ 488826 w 1942113"/>
                  <a:gd name="connsiteY14" fmla="*/ 323404 h 1323695"/>
                  <a:gd name="connsiteX15" fmla="*/ 505494 w 1942113"/>
                  <a:gd name="connsiteY15" fmla="*/ 304354 h 1323695"/>
                  <a:gd name="connsiteX16" fmla="*/ 543594 w 1942113"/>
                  <a:gd name="connsiteY16" fmla="*/ 354360 h 1323695"/>
                  <a:gd name="connsiteX17" fmla="*/ 557882 w 1942113"/>
                  <a:gd name="connsiteY17" fmla="*/ 382935 h 1323695"/>
                  <a:gd name="connsiteX18" fmla="*/ 598363 w 1942113"/>
                  <a:gd name="connsiteY18" fmla="*/ 380554 h 1323695"/>
                  <a:gd name="connsiteX19" fmla="*/ 607888 w 1942113"/>
                  <a:gd name="connsiteY19" fmla="*/ 363885 h 1323695"/>
                  <a:gd name="connsiteX20" fmla="*/ 650751 w 1942113"/>
                  <a:gd name="connsiteY20" fmla="*/ 347217 h 1323695"/>
                  <a:gd name="connsiteX21" fmla="*/ 710282 w 1942113"/>
                  <a:gd name="connsiteY21" fmla="*/ 373410 h 1323695"/>
                  <a:gd name="connsiteX22" fmla="*/ 746001 w 1942113"/>
                  <a:gd name="connsiteY22" fmla="*/ 461517 h 1323695"/>
                  <a:gd name="connsiteX23" fmla="*/ 772194 w 1942113"/>
                  <a:gd name="connsiteY23" fmla="*/ 532954 h 1323695"/>
                  <a:gd name="connsiteX24" fmla="*/ 796007 w 1942113"/>
                  <a:gd name="connsiteY24" fmla="*/ 566292 h 1323695"/>
                  <a:gd name="connsiteX25" fmla="*/ 812676 w 1942113"/>
                  <a:gd name="connsiteY25" fmla="*/ 597248 h 1323695"/>
                  <a:gd name="connsiteX26" fmla="*/ 831726 w 1942113"/>
                  <a:gd name="connsiteY26" fmla="*/ 611535 h 1323695"/>
                  <a:gd name="connsiteX27" fmla="*/ 862682 w 1942113"/>
                  <a:gd name="connsiteY27" fmla="*/ 609154 h 1323695"/>
                  <a:gd name="connsiteX28" fmla="*/ 891257 w 1942113"/>
                  <a:gd name="connsiteY28" fmla="*/ 625823 h 1323695"/>
                  <a:gd name="connsiteX29" fmla="*/ 907926 w 1942113"/>
                  <a:gd name="connsiteY29" fmla="*/ 649635 h 1323695"/>
                  <a:gd name="connsiteX30" fmla="*/ 934119 w 1942113"/>
                  <a:gd name="connsiteY30" fmla="*/ 675829 h 1323695"/>
                  <a:gd name="connsiteX31" fmla="*/ 960313 w 1942113"/>
                  <a:gd name="connsiteY31" fmla="*/ 671067 h 1323695"/>
                  <a:gd name="connsiteX32" fmla="*/ 1000794 w 1942113"/>
                  <a:gd name="connsiteY32" fmla="*/ 578198 h 1323695"/>
                  <a:gd name="connsiteX33" fmla="*/ 1019844 w 1942113"/>
                  <a:gd name="connsiteY33" fmla="*/ 504379 h 1323695"/>
                  <a:gd name="connsiteX34" fmla="*/ 1060326 w 1942113"/>
                  <a:gd name="connsiteY34" fmla="*/ 428179 h 1323695"/>
                  <a:gd name="connsiteX35" fmla="*/ 1088901 w 1942113"/>
                  <a:gd name="connsiteY35" fmla="*/ 397223 h 1323695"/>
                  <a:gd name="connsiteX36" fmla="*/ 1117476 w 1942113"/>
                  <a:gd name="connsiteY36" fmla="*/ 371029 h 1323695"/>
                  <a:gd name="connsiteX37" fmla="*/ 1172244 w 1942113"/>
                  <a:gd name="connsiteY37" fmla="*/ 356742 h 1323695"/>
                  <a:gd name="connsiteX38" fmla="*/ 1231776 w 1942113"/>
                  <a:gd name="connsiteY38" fmla="*/ 421035 h 1323695"/>
                  <a:gd name="connsiteX39" fmla="*/ 1274638 w 1942113"/>
                  <a:gd name="connsiteY39" fmla="*/ 480567 h 1323695"/>
                  <a:gd name="connsiteX40" fmla="*/ 1327026 w 1942113"/>
                  <a:gd name="connsiteY40" fmla="*/ 554385 h 1323695"/>
                  <a:gd name="connsiteX41" fmla="*/ 1386557 w 1942113"/>
                  <a:gd name="connsiteY41" fmla="*/ 621060 h 1323695"/>
                  <a:gd name="connsiteX42" fmla="*/ 1524669 w 1942113"/>
                  <a:gd name="connsiteY42" fmla="*/ 716310 h 1323695"/>
                  <a:gd name="connsiteX43" fmla="*/ 1610394 w 1942113"/>
                  <a:gd name="connsiteY43" fmla="*/ 752029 h 1323695"/>
                  <a:gd name="connsiteX44" fmla="*/ 1708026 w 1942113"/>
                  <a:gd name="connsiteY44" fmla="*/ 771079 h 1323695"/>
                  <a:gd name="connsiteX45" fmla="*/ 1774701 w 1942113"/>
                  <a:gd name="connsiteY45" fmla="*/ 768698 h 1323695"/>
                  <a:gd name="connsiteX46" fmla="*/ 1819944 w 1942113"/>
                  <a:gd name="connsiteY46" fmla="*/ 790129 h 1323695"/>
                  <a:gd name="connsiteX47" fmla="*/ 1860426 w 1942113"/>
                  <a:gd name="connsiteY47" fmla="*/ 868710 h 1323695"/>
                  <a:gd name="connsiteX48" fmla="*/ 1874713 w 1942113"/>
                  <a:gd name="connsiteY48" fmla="*/ 892523 h 1323695"/>
                  <a:gd name="connsiteX49" fmla="*/ 1936626 w 1942113"/>
                  <a:gd name="connsiteY49" fmla="*/ 1252092 h 1323695"/>
                  <a:gd name="connsiteX50" fmla="*/ 1936626 w 1942113"/>
                  <a:gd name="connsiteY50" fmla="*/ 1268760 h 1323695"/>
                  <a:gd name="connsiteX51" fmla="*/ 1915194 w 1942113"/>
                  <a:gd name="connsiteY51" fmla="*/ 1273523 h 1323695"/>
                  <a:gd name="connsiteX52" fmla="*/ 1850901 w 1942113"/>
                  <a:gd name="connsiteY52" fmla="*/ 1283048 h 1323695"/>
                  <a:gd name="connsiteX53" fmla="*/ 1796132 w 1942113"/>
                  <a:gd name="connsiteY53" fmla="*/ 1323529 h 1323695"/>
                  <a:gd name="connsiteX54" fmla="*/ 1641351 w 1942113"/>
                  <a:gd name="connsiteY54" fmla="*/ 1297335 h 1323695"/>
                  <a:gd name="connsiteX55" fmla="*/ 1579438 w 1942113"/>
                  <a:gd name="connsiteY55" fmla="*/ 1294954 h 1323695"/>
                  <a:gd name="connsiteX56" fmla="*/ 1412751 w 1942113"/>
                  <a:gd name="connsiteY56" fmla="*/ 1061592 h 1323695"/>
                  <a:gd name="connsiteX57" fmla="*/ 1315119 w 1942113"/>
                  <a:gd name="connsiteY57" fmla="*/ 942529 h 1323695"/>
                  <a:gd name="connsiteX58" fmla="*/ 1217488 w 1942113"/>
                  <a:gd name="connsiteY58" fmla="*/ 859185 h 1323695"/>
                  <a:gd name="connsiteX59" fmla="*/ 1086519 w 1942113"/>
                  <a:gd name="connsiteY59" fmla="*/ 825848 h 1323695"/>
                  <a:gd name="connsiteX60" fmla="*/ 931738 w 1942113"/>
                  <a:gd name="connsiteY60" fmla="*/ 830610 h 1323695"/>
                  <a:gd name="connsiteX61" fmla="*/ 750763 w 1942113"/>
                  <a:gd name="connsiteY61" fmla="*/ 880617 h 1323695"/>
                  <a:gd name="connsiteX62" fmla="*/ 643607 w 1942113"/>
                  <a:gd name="connsiteY62" fmla="*/ 842517 h 1323695"/>
                  <a:gd name="connsiteX63" fmla="*/ 526926 w 1942113"/>
                  <a:gd name="connsiteY63" fmla="*/ 742504 h 1323695"/>
                  <a:gd name="connsiteX64" fmla="*/ 384051 w 1942113"/>
                  <a:gd name="connsiteY64" fmla="*/ 537717 h 1323695"/>
                  <a:gd name="connsiteX65" fmla="*/ 231651 w 1942113"/>
                  <a:gd name="connsiteY65" fmla="*/ 325785 h 1323695"/>
                  <a:gd name="connsiteX66" fmla="*/ 136401 w 1942113"/>
                  <a:gd name="connsiteY66" fmla="*/ 206723 h 1323695"/>
                  <a:gd name="connsiteX67" fmla="*/ 69726 w 1942113"/>
                  <a:gd name="connsiteY67" fmla="*/ 99567 h 1323695"/>
                  <a:gd name="connsiteX68" fmla="*/ 669 w 1942113"/>
                  <a:gd name="connsiteY68" fmla="*/ 40035 h 1323695"/>
                  <a:gd name="connsiteX0" fmla="*/ 669 w 1942113"/>
                  <a:gd name="connsiteY0" fmla="*/ 40035 h 1335920"/>
                  <a:gd name="connsiteX1" fmla="*/ 36388 w 1942113"/>
                  <a:gd name="connsiteY1" fmla="*/ 4317 h 1335920"/>
                  <a:gd name="connsiteX2" fmla="*/ 64963 w 1942113"/>
                  <a:gd name="connsiteY2" fmla="*/ 4317 h 1335920"/>
                  <a:gd name="connsiteX3" fmla="*/ 88776 w 1942113"/>
                  <a:gd name="connsiteY3" fmla="*/ 37654 h 1335920"/>
                  <a:gd name="connsiteX4" fmla="*/ 105444 w 1942113"/>
                  <a:gd name="connsiteY4" fmla="*/ 59085 h 1335920"/>
                  <a:gd name="connsiteX5" fmla="*/ 143544 w 1942113"/>
                  <a:gd name="connsiteY5" fmla="*/ 63848 h 1335920"/>
                  <a:gd name="connsiteX6" fmla="*/ 193551 w 1942113"/>
                  <a:gd name="connsiteY6" fmla="*/ 63848 h 1335920"/>
                  <a:gd name="connsiteX7" fmla="*/ 234032 w 1942113"/>
                  <a:gd name="connsiteY7" fmla="*/ 73373 h 1335920"/>
                  <a:gd name="connsiteX8" fmla="*/ 279276 w 1942113"/>
                  <a:gd name="connsiteY8" fmla="*/ 94804 h 1335920"/>
                  <a:gd name="connsiteX9" fmla="*/ 324519 w 1942113"/>
                  <a:gd name="connsiteY9" fmla="*/ 154335 h 1335920"/>
                  <a:gd name="connsiteX10" fmla="*/ 357857 w 1942113"/>
                  <a:gd name="connsiteY10" fmla="*/ 199579 h 1335920"/>
                  <a:gd name="connsiteX11" fmla="*/ 388813 w 1942113"/>
                  <a:gd name="connsiteY11" fmla="*/ 256729 h 1335920"/>
                  <a:gd name="connsiteX12" fmla="*/ 434057 w 1942113"/>
                  <a:gd name="connsiteY12" fmla="*/ 313879 h 1335920"/>
                  <a:gd name="connsiteX13" fmla="*/ 450726 w 1942113"/>
                  <a:gd name="connsiteY13" fmla="*/ 328167 h 1335920"/>
                  <a:gd name="connsiteX14" fmla="*/ 488826 w 1942113"/>
                  <a:gd name="connsiteY14" fmla="*/ 323404 h 1335920"/>
                  <a:gd name="connsiteX15" fmla="*/ 505494 w 1942113"/>
                  <a:gd name="connsiteY15" fmla="*/ 304354 h 1335920"/>
                  <a:gd name="connsiteX16" fmla="*/ 543594 w 1942113"/>
                  <a:gd name="connsiteY16" fmla="*/ 354360 h 1335920"/>
                  <a:gd name="connsiteX17" fmla="*/ 557882 w 1942113"/>
                  <a:gd name="connsiteY17" fmla="*/ 382935 h 1335920"/>
                  <a:gd name="connsiteX18" fmla="*/ 598363 w 1942113"/>
                  <a:gd name="connsiteY18" fmla="*/ 380554 h 1335920"/>
                  <a:gd name="connsiteX19" fmla="*/ 607888 w 1942113"/>
                  <a:gd name="connsiteY19" fmla="*/ 363885 h 1335920"/>
                  <a:gd name="connsiteX20" fmla="*/ 650751 w 1942113"/>
                  <a:gd name="connsiteY20" fmla="*/ 347217 h 1335920"/>
                  <a:gd name="connsiteX21" fmla="*/ 710282 w 1942113"/>
                  <a:gd name="connsiteY21" fmla="*/ 373410 h 1335920"/>
                  <a:gd name="connsiteX22" fmla="*/ 746001 w 1942113"/>
                  <a:gd name="connsiteY22" fmla="*/ 461517 h 1335920"/>
                  <a:gd name="connsiteX23" fmla="*/ 772194 w 1942113"/>
                  <a:gd name="connsiteY23" fmla="*/ 532954 h 1335920"/>
                  <a:gd name="connsiteX24" fmla="*/ 796007 w 1942113"/>
                  <a:gd name="connsiteY24" fmla="*/ 566292 h 1335920"/>
                  <a:gd name="connsiteX25" fmla="*/ 812676 w 1942113"/>
                  <a:gd name="connsiteY25" fmla="*/ 597248 h 1335920"/>
                  <a:gd name="connsiteX26" fmla="*/ 831726 w 1942113"/>
                  <a:gd name="connsiteY26" fmla="*/ 611535 h 1335920"/>
                  <a:gd name="connsiteX27" fmla="*/ 862682 w 1942113"/>
                  <a:gd name="connsiteY27" fmla="*/ 609154 h 1335920"/>
                  <a:gd name="connsiteX28" fmla="*/ 891257 w 1942113"/>
                  <a:gd name="connsiteY28" fmla="*/ 625823 h 1335920"/>
                  <a:gd name="connsiteX29" fmla="*/ 907926 w 1942113"/>
                  <a:gd name="connsiteY29" fmla="*/ 649635 h 1335920"/>
                  <a:gd name="connsiteX30" fmla="*/ 934119 w 1942113"/>
                  <a:gd name="connsiteY30" fmla="*/ 675829 h 1335920"/>
                  <a:gd name="connsiteX31" fmla="*/ 960313 w 1942113"/>
                  <a:gd name="connsiteY31" fmla="*/ 671067 h 1335920"/>
                  <a:gd name="connsiteX32" fmla="*/ 1000794 w 1942113"/>
                  <a:gd name="connsiteY32" fmla="*/ 578198 h 1335920"/>
                  <a:gd name="connsiteX33" fmla="*/ 1019844 w 1942113"/>
                  <a:gd name="connsiteY33" fmla="*/ 504379 h 1335920"/>
                  <a:gd name="connsiteX34" fmla="*/ 1060326 w 1942113"/>
                  <a:gd name="connsiteY34" fmla="*/ 428179 h 1335920"/>
                  <a:gd name="connsiteX35" fmla="*/ 1088901 w 1942113"/>
                  <a:gd name="connsiteY35" fmla="*/ 397223 h 1335920"/>
                  <a:gd name="connsiteX36" fmla="*/ 1117476 w 1942113"/>
                  <a:gd name="connsiteY36" fmla="*/ 371029 h 1335920"/>
                  <a:gd name="connsiteX37" fmla="*/ 1172244 w 1942113"/>
                  <a:gd name="connsiteY37" fmla="*/ 356742 h 1335920"/>
                  <a:gd name="connsiteX38" fmla="*/ 1231776 w 1942113"/>
                  <a:gd name="connsiteY38" fmla="*/ 421035 h 1335920"/>
                  <a:gd name="connsiteX39" fmla="*/ 1274638 w 1942113"/>
                  <a:gd name="connsiteY39" fmla="*/ 480567 h 1335920"/>
                  <a:gd name="connsiteX40" fmla="*/ 1327026 w 1942113"/>
                  <a:gd name="connsiteY40" fmla="*/ 554385 h 1335920"/>
                  <a:gd name="connsiteX41" fmla="*/ 1386557 w 1942113"/>
                  <a:gd name="connsiteY41" fmla="*/ 621060 h 1335920"/>
                  <a:gd name="connsiteX42" fmla="*/ 1524669 w 1942113"/>
                  <a:gd name="connsiteY42" fmla="*/ 716310 h 1335920"/>
                  <a:gd name="connsiteX43" fmla="*/ 1610394 w 1942113"/>
                  <a:gd name="connsiteY43" fmla="*/ 752029 h 1335920"/>
                  <a:gd name="connsiteX44" fmla="*/ 1708026 w 1942113"/>
                  <a:gd name="connsiteY44" fmla="*/ 771079 h 1335920"/>
                  <a:gd name="connsiteX45" fmla="*/ 1774701 w 1942113"/>
                  <a:gd name="connsiteY45" fmla="*/ 768698 h 1335920"/>
                  <a:gd name="connsiteX46" fmla="*/ 1819944 w 1942113"/>
                  <a:gd name="connsiteY46" fmla="*/ 790129 h 1335920"/>
                  <a:gd name="connsiteX47" fmla="*/ 1860426 w 1942113"/>
                  <a:gd name="connsiteY47" fmla="*/ 868710 h 1335920"/>
                  <a:gd name="connsiteX48" fmla="*/ 1874713 w 1942113"/>
                  <a:gd name="connsiteY48" fmla="*/ 892523 h 1335920"/>
                  <a:gd name="connsiteX49" fmla="*/ 1936626 w 1942113"/>
                  <a:gd name="connsiteY49" fmla="*/ 1252092 h 1335920"/>
                  <a:gd name="connsiteX50" fmla="*/ 1936626 w 1942113"/>
                  <a:gd name="connsiteY50" fmla="*/ 1268760 h 1335920"/>
                  <a:gd name="connsiteX51" fmla="*/ 1915194 w 1942113"/>
                  <a:gd name="connsiteY51" fmla="*/ 1273523 h 1335920"/>
                  <a:gd name="connsiteX52" fmla="*/ 1877095 w 1942113"/>
                  <a:gd name="connsiteY52" fmla="*/ 1333055 h 1335920"/>
                  <a:gd name="connsiteX53" fmla="*/ 1796132 w 1942113"/>
                  <a:gd name="connsiteY53" fmla="*/ 1323529 h 1335920"/>
                  <a:gd name="connsiteX54" fmla="*/ 1641351 w 1942113"/>
                  <a:gd name="connsiteY54" fmla="*/ 1297335 h 1335920"/>
                  <a:gd name="connsiteX55" fmla="*/ 1579438 w 1942113"/>
                  <a:gd name="connsiteY55" fmla="*/ 1294954 h 1335920"/>
                  <a:gd name="connsiteX56" fmla="*/ 1412751 w 1942113"/>
                  <a:gd name="connsiteY56" fmla="*/ 1061592 h 1335920"/>
                  <a:gd name="connsiteX57" fmla="*/ 1315119 w 1942113"/>
                  <a:gd name="connsiteY57" fmla="*/ 942529 h 1335920"/>
                  <a:gd name="connsiteX58" fmla="*/ 1217488 w 1942113"/>
                  <a:gd name="connsiteY58" fmla="*/ 859185 h 1335920"/>
                  <a:gd name="connsiteX59" fmla="*/ 1086519 w 1942113"/>
                  <a:gd name="connsiteY59" fmla="*/ 825848 h 1335920"/>
                  <a:gd name="connsiteX60" fmla="*/ 931738 w 1942113"/>
                  <a:gd name="connsiteY60" fmla="*/ 830610 h 1335920"/>
                  <a:gd name="connsiteX61" fmla="*/ 750763 w 1942113"/>
                  <a:gd name="connsiteY61" fmla="*/ 880617 h 1335920"/>
                  <a:gd name="connsiteX62" fmla="*/ 643607 w 1942113"/>
                  <a:gd name="connsiteY62" fmla="*/ 842517 h 1335920"/>
                  <a:gd name="connsiteX63" fmla="*/ 526926 w 1942113"/>
                  <a:gd name="connsiteY63" fmla="*/ 742504 h 1335920"/>
                  <a:gd name="connsiteX64" fmla="*/ 384051 w 1942113"/>
                  <a:gd name="connsiteY64" fmla="*/ 537717 h 1335920"/>
                  <a:gd name="connsiteX65" fmla="*/ 231651 w 1942113"/>
                  <a:gd name="connsiteY65" fmla="*/ 325785 h 1335920"/>
                  <a:gd name="connsiteX66" fmla="*/ 136401 w 1942113"/>
                  <a:gd name="connsiteY66" fmla="*/ 206723 h 1335920"/>
                  <a:gd name="connsiteX67" fmla="*/ 69726 w 1942113"/>
                  <a:gd name="connsiteY67" fmla="*/ 99567 h 1335920"/>
                  <a:gd name="connsiteX68" fmla="*/ 669 w 1942113"/>
                  <a:gd name="connsiteY68" fmla="*/ 40035 h 1335920"/>
                  <a:gd name="connsiteX0" fmla="*/ 669 w 1953483"/>
                  <a:gd name="connsiteY0" fmla="*/ 40035 h 1338189"/>
                  <a:gd name="connsiteX1" fmla="*/ 36388 w 1953483"/>
                  <a:gd name="connsiteY1" fmla="*/ 4317 h 1338189"/>
                  <a:gd name="connsiteX2" fmla="*/ 64963 w 1953483"/>
                  <a:gd name="connsiteY2" fmla="*/ 4317 h 1338189"/>
                  <a:gd name="connsiteX3" fmla="*/ 88776 w 1953483"/>
                  <a:gd name="connsiteY3" fmla="*/ 37654 h 1338189"/>
                  <a:gd name="connsiteX4" fmla="*/ 105444 w 1953483"/>
                  <a:gd name="connsiteY4" fmla="*/ 59085 h 1338189"/>
                  <a:gd name="connsiteX5" fmla="*/ 143544 w 1953483"/>
                  <a:gd name="connsiteY5" fmla="*/ 63848 h 1338189"/>
                  <a:gd name="connsiteX6" fmla="*/ 193551 w 1953483"/>
                  <a:gd name="connsiteY6" fmla="*/ 63848 h 1338189"/>
                  <a:gd name="connsiteX7" fmla="*/ 234032 w 1953483"/>
                  <a:gd name="connsiteY7" fmla="*/ 73373 h 1338189"/>
                  <a:gd name="connsiteX8" fmla="*/ 279276 w 1953483"/>
                  <a:gd name="connsiteY8" fmla="*/ 94804 h 1338189"/>
                  <a:gd name="connsiteX9" fmla="*/ 324519 w 1953483"/>
                  <a:gd name="connsiteY9" fmla="*/ 154335 h 1338189"/>
                  <a:gd name="connsiteX10" fmla="*/ 357857 w 1953483"/>
                  <a:gd name="connsiteY10" fmla="*/ 199579 h 1338189"/>
                  <a:gd name="connsiteX11" fmla="*/ 388813 w 1953483"/>
                  <a:gd name="connsiteY11" fmla="*/ 256729 h 1338189"/>
                  <a:gd name="connsiteX12" fmla="*/ 434057 w 1953483"/>
                  <a:gd name="connsiteY12" fmla="*/ 313879 h 1338189"/>
                  <a:gd name="connsiteX13" fmla="*/ 450726 w 1953483"/>
                  <a:gd name="connsiteY13" fmla="*/ 328167 h 1338189"/>
                  <a:gd name="connsiteX14" fmla="*/ 488826 w 1953483"/>
                  <a:gd name="connsiteY14" fmla="*/ 323404 h 1338189"/>
                  <a:gd name="connsiteX15" fmla="*/ 505494 w 1953483"/>
                  <a:gd name="connsiteY15" fmla="*/ 304354 h 1338189"/>
                  <a:gd name="connsiteX16" fmla="*/ 543594 w 1953483"/>
                  <a:gd name="connsiteY16" fmla="*/ 354360 h 1338189"/>
                  <a:gd name="connsiteX17" fmla="*/ 557882 w 1953483"/>
                  <a:gd name="connsiteY17" fmla="*/ 382935 h 1338189"/>
                  <a:gd name="connsiteX18" fmla="*/ 598363 w 1953483"/>
                  <a:gd name="connsiteY18" fmla="*/ 380554 h 1338189"/>
                  <a:gd name="connsiteX19" fmla="*/ 607888 w 1953483"/>
                  <a:gd name="connsiteY19" fmla="*/ 363885 h 1338189"/>
                  <a:gd name="connsiteX20" fmla="*/ 650751 w 1953483"/>
                  <a:gd name="connsiteY20" fmla="*/ 347217 h 1338189"/>
                  <a:gd name="connsiteX21" fmla="*/ 710282 w 1953483"/>
                  <a:gd name="connsiteY21" fmla="*/ 373410 h 1338189"/>
                  <a:gd name="connsiteX22" fmla="*/ 746001 w 1953483"/>
                  <a:gd name="connsiteY22" fmla="*/ 461517 h 1338189"/>
                  <a:gd name="connsiteX23" fmla="*/ 772194 w 1953483"/>
                  <a:gd name="connsiteY23" fmla="*/ 532954 h 1338189"/>
                  <a:gd name="connsiteX24" fmla="*/ 796007 w 1953483"/>
                  <a:gd name="connsiteY24" fmla="*/ 566292 h 1338189"/>
                  <a:gd name="connsiteX25" fmla="*/ 812676 w 1953483"/>
                  <a:gd name="connsiteY25" fmla="*/ 597248 h 1338189"/>
                  <a:gd name="connsiteX26" fmla="*/ 831726 w 1953483"/>
                  <a:gd name="connsiteY26" fmla="*/ 611535 h 1338189"/>
                  <a:gd name="connsiteX27" fmla="*/ 862682 w 1953483"/>
                  <a:gd name="connsiteY27" fmla="*/ 609154 h 1338189"/>
                  <a:gd name="connsiteX28" fmla="*/ 891257 w 1953483"/>
                  <a:gd name="connsiteY28" fmla="*/ 625823 h 1338189"/>
                  <a:gd name="connsiteX29" fmla="*/ 907926 w 1953483"/>
                  <a:gd name="connsiteY29" fmla="*/ 649635 h 1338189"/>
                  <a:gd name="connsiteX30" fmla="*/ 934119 w 1953483"/>
                  <a:gd name="connsiteY30" fmla="*/ 675829 h 1338189"/>
                  <a:gd name="connsiteX31" fmla="*/ 960313 w 1953483"/>
                  <a:gd name="connsiteY31" fmla="*/ 671067 h 1338189"/>
                  <a:gd name="connsiteX32" fmla="*/ 1000794 w 1953483"/>
                  <a:gd name="connsiteY32" fmla="*/ 578198 h 1338189"/>
                  <a:gd name="connsiteX33" fmla="*/ 1019844 w 1953483"/>
                  <a:gd name="connsiteY33" fmla="*/ 504379 h 1338189"/>
                  <a:gd name="connsiteX34" fmla="*/ 1060326 w 1953483"/>
                  <a:gd name="connsiteY34" fmla="*/ 428179 h 1338189"/>
                  <a:gd name="connsiteX35" fmla="*/ 1088901 w 1953483"/>
                  <a:gd name="connsiteY35" fmla="*/ 397223 h 1338189"/>
                  <a:gd name="connsiteX36" fmla="*/ 1117476 w 1953483"/>
                  <a:gd name="connsiteY36" fmla="*/ 371029 h 1338189"/>
                  <a:gd name="connsiteX37" fmla="*/ 1172244 w 1953483"/>
                  <a:gd name="connsiteY37" fmla="*/ 356742 h 1338189"/>
                  <a:gd name="connsiteX38" fmla="*/ 1231776 w 1953483"/>
                  <a:gd name="connsiteY38" fmla="*/ 421035 h 1338189"/>
                  <a:gd name="connsiteX39" fmla="*/ 1274638 w 1953483"/>
                  <a:gd name="connsiteY39" fmla="*/ 480567 h 1338189"/>
                  <a:gd name="connsiteX40" fmla="*/ 1327026 w 1953483"/>
                  <a:gd name="connsiteY40" fmla="*/ 554385 h 1338189"/>
                  <a:gd name="connsiteX41" fmla="*/ 1386557 w 1953483"/>
                  <a:gd name="connsiteY41" fmla="*/ 621060 h 1338189"/>
                  <a:gd name="connsiteX42" fmla="*/ 1524669 w 1953483"/>
                  <a:gd name="connsiteY42" fmla="*/ 716310 h 1338189"/>
                  <a:gd name="connsiteX43" fmla="*/ 1610394 w 1953483"/>
                  <a:gd name="connsiteY43" fmla="*/ 752029 h 1338189"/>
                  <a:gd name="connsiteX44" fmla="*/ 1708026 w 1953483"/>
                  <a:gd name="connsiteY44" fmla="*/ 771079 h 1338189"/>
                  <a:gd name="connsiteX45" fmla="*/ 1774701 w 1953483"/>
                  <a:gd name="connsiteY45" fmla="*/ 768698 h 1338189"/>
                  <a:gd name="connsiteX46" fmla="*/ 1819944 w 1953483"/>
                  <a:gd name="connsiteY46" fmla="*/ 790129 h 1338189"/>
                  <a:gd name="connsiteX47" fmla="*/ 1860426 w 1953483"/>
                  <a:gd name="connsiteY47" fmla="*/ 868710 h 1338189"/>
                  <a:gd name="connsiteX48" fmla="*/ 1874713 w 1953483"/>
                  <a:gd name="connsiteY48" fmla="*/ 892523 h 1338189"/>
                  <a:gd name="connsiteX49" fmla="*/ 1936626 w 1953483"/>
                  <a:gd name="connsiteY49" fmla="*/ 1252092 h 1338189"/>
                  <a:gd name="connsiteX50" fmla="*/ 1936626 w 1953483"/>
                  <a:gd name="connsiteY50" fmla="*/ 1268760 h 1338189"/>
                  <a:gd name="connsiteX51" fmla="*/ 1950912 w 1953483"/>
                  <a:gd name="connsiteY51" fmla="*/ 1333054 h 1338189"/>
                  <a:gd name="connsiteX52" fmla="*/ 1877095 w 1953483"/>
                  <a:gd name="connsiteY52" fmla="*/ 1333055 h 1338189"/>
                  <a:gd name="connsiteX53" fmla="*/ 1796132 w 1953483"/>
                  <a:gd name="connsiteY53" fmla="*/ 1323529 h 1338189"/>
                  <a:gd name="connsiteX54" fmla="*/ 1641351 w 1953483"/>
                  <a:gd name="connsiteY54" fmla="*/ 1297335 h 1338189"/>
                  <a:gd name="connsiteX55" fmla="*/ 1579438 w 1953483"/>
                  <a:gd name="connsiteY55" fmla="*/ 1294954 h 1338189"/>
                  <a:gd name="connsiteX56" fmla="*/ 1412751 w 1953483"/>
                  <a:gd name="connsiteY56" fmla="*/ 1061592 h 1338189"/>
                  <a:gd name="connsiteX57" fmla="*/ 1315119 w 1953483"/>
                  <a:gd name="connsiteY57" fmla="*/ 942529 h 1338189"/>
                  <a:gd name="connsiteX58" fmla="*/ 1217488 w 1953483"/>
                  <a:gd name="connsiteY58" fmla="*/ 859185 h 1338189"/>
                  <a:gd name="connsiteX59" fmla="*/ 1086519 w 1953483"/>
                  <a:gd name="connsiteY59" fmla="*/ 825848 h 1338189"/>
                  <a:gd name="connsiteX60" fmla="*/ 931738 w 1953483"/>
                  <a:gd name="connsiteY60" fmla="*/ 830610 h 1338189"/>
                  <a:gd name="connsiteX61" fmla="*/ 750763 w 1953483"/>
                  <a:gd name="connsiteY61" fmla="*/ 880617 h 1338189"/>
                  <a:gd name="connsiteX62" fmla="*/ 643607 w 1953483"/>
                  <a:gd name="connsiteY62" fmla="*/ 842517 h 1338189"/>
                  <a:gd name="connsiteX63" fmla="*/ 526926 w 1953483"/>
                  <a:gd name="connsiteY63" fmla="*/ 742504 h 1338189"/>
                  <a:gd name="connsiteX64" fmla="*/ 384051 w 1953483"/>
                  <a:gd name="connsiteY64" fmla="*/ 537717 h 1338189"/>
                  <a:gd name="connsiteX65" fmla="*/ 231651 w 1953483"/>
                  <a:gd name="connsiteY65" fmla="*/ 325785 h 1338189"/>
                  <a:gd name="connsiteX66" fmla="*/ 136401 w 1953483"/>
                  <a:gd name="connsiteY66" fmla="*/ 206723 h 1338189"/>
                  <a:gd name="connsiteX67" fmla="*/ 69726 w 1953483"/>
                  <a:gd name="connsiteY67" fmla="*/ 99567 h 1338189"/>
                  <a:gd name="connsiteX68" fmla="*/ 669 w 1953483"/>
                  <a:gd name="connsiteY68" fmla="*/ 40035 h 1338189"/>
                  <a:gd name="connsiteX0" fmla="*/ 669 w 1956949"/>
                  <a:gd name="connsiteY0" fmla="*/ 40035 h 1336787"/>
                  <a:gd name="connsiteX1" fmla="*/ 36388 w 1956949"/>
                  <a:gd name="connsiteY1" fmla="*/ 4317 h 1336787"/>
                  <a:gd name="connsiteX2" fmla="*/ 64963 w 1956949"/>
                  <a:gd name="connsiteY2" fmla="*/ 4317 h 1336787"/>
                  <a:gd name="connsiteX3" fmla="*/ 88776 w 1956949"/>
                  <a:gd name="connsiteY3" fmla="*/ 37654 h 1336787"/>
                  <a:gd name="connsiteX4" fmla="*/ 105444 w 1956949"/>
                  <a:gd name="connsiteY4" fmla="*/ 59085 h 1336787"/>
                  <a:gd name="connsiteX5" fmla="*/ 143544 w 1956949"/>
                  <a:gd name="connsiteY5" fmla="*/ 63848 h 1336787"/>
                  <a:gd name="connsiteX6" fmla="*/ 193551 w 1956949"/>
                  <a:gd name="connsiteY6" fmla="*/ 63848 h 1336787"/>
                  <a:gd name="connsiteX7" fmla="*/ 234032 w 1956949"/>
                  <a:gd name="connsiteY7" fmla="*/ 73373 h 1336787"/>
                  <a:gd name="connsiteX8" fmla="*/ 279276 w 1956949"/>
                  <a:gd name="connsiteY8" fmla="*/ 94804 h 1336787"/>
                  <a:gd name="connsiteX9" fmla="*/ 324519 w 1956949"/>
                  <a:gd name="connsiteY9" fmla="*/ 154335 h 1336787"/>
                  <a:gd name="connsiteX10" fmla="*/ 357857 w 1956949"/>
                  <a:gd name="connsiteY10" fmla="*/ 199579 h 1336787"/>
                  <a:gd name="connsiteX11" fmla="*/ 388813 w 1956949"/>
                  <a:gd name="connsiteY11" fmla="*/ 256729 h 1336787"/>
                  <a:gd name="connsiteX12" fmla="*/ 434057 w 1956949"/>
                  <a:gd name="connsiteY12" fmla="*/ 313879 h 1336787"/>
                  <a:gd name="connsiteX13" fmla="*/ 450726 w 1956949"/>
                  <a:gd name="connsiteY13" fmla="*/ 328167 h 1336787"/>
                  <a:gd name="connsiteX14" fmla="*/ 488826 w 1956949"/>
                  <a:gd name="connsiteY14" fmla="*/ 323404 h 1336787"/>
                  <a:gd name="connsiteX15" fmla="*/ 505494 w 1956949"/>
                  <a:gd name="connsiteY15" fmla="*/ 304354 h 1336787"/>
                  <a:gd name="connsiteX16" fmla="*/ 543594 w 1956949"/>
                  <a:gd name="connsiteY16" fmla="*/ 354360 h 1336787"/>
                  <a:gd name="connsiteX17" fmla="*/ 557882 w 1956949"/>
                  <a:gd name="connsiteY17" fmla="*/ 382935 h 1336787"/>
                  <a:gd name="connsiteX18" fmla="*/ 598363 w 1956949"/>
                  <a:gd name="connsiteY18" fmla="*/ 380554 h 1336787"/>
                  <a:gd name="connsiteX19" fmla="*/ 607888 w 1956949"/>
                  <a:gd name="connsiteY19" fmla="*/ 363885 h 1336787"/>
                  <a:gd name="connsiteX20" fmla="*/ 650751 w 1956949"/>
                  <a:gd name="connsiteY20" fmla="*/ 347217 h 1336787"/>
                  <a:gd name="connsiteX21" fmla="*/ 710282 w 1956949"/>
                  <a:gd name="connsiteY21" fmla="*/ 373410 h 1336787"/>
                  <a:gd name="connsiteX22" fmla="*/ 746001 w 1956949"/>
                  <a:gd name="connsiteY22" fmla="*/ 461517 h 1336787"/>
                  <a:gd name="connsiteX23" fmla="*/ 772194 w 1956949"/>
                  <a:gd name="connsiteY23" fmla="*/ 532954 h 1336787"/>
                  <a:gd name="connsiteX24" fmla="*/ 796007 w 1956949"/>
                  <a:gd name="connsiteY24" fmla="*/ 566292 h 1336787"/>
                  <a:gd name="connsiteX25" fmla="*/ 812676 w 1956949"/>
                  <a:gd name="connsiteY25" fmla="*/ 597248 h 1336787"/>
                  <a:gd name="connsiteX26" fmla="*/ 831726 w 1956949"/>
                  <a:gd name="connsiteY26" fmla="*/ 611535 h 1336787"/>
                  <a:gd name="connsiteX27" fmla="*/ 862682 w 1956949"/>
                  <a:gd name="connsiteY27" fmla="*/ 609154 h 1336787"/>
                  <a:gd name="connsiteX28" fmla="*/ 891257 w 1956949"/>
                  <a:gd name="connsiteY28" fmla="*/ 625823 h 1336787"/>
                  <a:gd name="connsiteX29" fmla="*/ 907926 w 1956949"/>
                  <a:gd name="connsiteY29" fmla="*/ 649635 h 1336787"/>
                  <a:gd name="connsiteX30" fmla="*/ 934119 w 1956949"/>
                  <a:gd name="connsiteY30" fmla="*/ 675829 h 1336787"/>
                  <a:gd name="connsiteX31" fmla="*/ 960313 w 1956949"/>
                  <a:gd name="connsiteY31" fmla="*/ 671067 h 1336787"/>
                  <a:gd name="connsiteX32" fmla="*/ 1000794 w 1956949"/>
                  <a:gd name="connsiteY32" fmla="*/ 578198 h 1336787"/>
                  <a:gd name="connsiteX33" fmla="*/ 1019844 w 1956949"/>
                  <a:gd name="connsiteY33" fmla="*/ 504379 h 1336787"/>
                  <a:gd name="connsiteX34" fmla="*/ 1060326 w 1956949"/>
                  <a:gd name="connsiteY34" fmla="*/ 428179 h 1336787"/>
                  <a:gd name="connsiteX35" fmla="*/ 1088901 w 1956949"/>
                  <a:gd name="connsiteY35" fmla="*/ 397223 h 1336787"/>
                  <a:gd name="connsiteX36" fmla="*/ 1117476 w 1956949"/>
                  <a:gd name="connsiteY36" fmla="*/ 371029 h 1336787"/>
                  <a:gd name="connsiteX37" fmla="*/ 1172244 w 1956949"/>
                  <a:gd name="connsiteY37" fmla="*/ 356742 h 1336787"/>
                  <a:gd name="connsiteX38" fmla="*/ 1231776 w 1956949"/>
                  <a:gd name="connsiteY38" fmla="*/ 421035 h 1336787"/>
                  <a:gd name="connsiteX39" fmla="*/ 1274638 w 1956949"/>
                  <a:gd name="connsiteY39" fmla="*/ 480567 h 1336787"/>
                  <a:gd name="connsiteX40" fmla="*/ 1327026 w 1956949"/>
                  <a:gd name="connsiteY40" fmla="*/ 554385 h 1336787"/>
                  <a:gd name="connsiteX41" fmla="*/ 1386557 w 1956949"/>
                  <a:gd name="connsiteY41" fmla="*/ 621060 h 1336787"/>
                  <a:gd name="connsiteX42" fmla="*/ 1524669 w 1956949"/>
                  <a:gd name="connsiteY42" fmla="*/ 716310 h 1336787"/>
                  <a:gd name="connsiteX43" fmla="*/ 1610394 w 1956949"/>
                  <a:gd name="connsiteY43" fmla="*/ 752029 h 1336787"/>
                  <a:gd name="connsiteX44" fmla="*/ 1708026 w 1956949"/>
                  <a:gd name="connsiteY44" fmla="*/ 771079 h 1336787"/>
                  <a:gd name="connsiteX45" fmla="*/ 1774701 w 1956949"/>
                  <a:gd name="connsiteY45" fmla="*/ 768698 h 1336787"/>
                  <a:gd name="connsiteX46" fmla="*/ 1819944 w 1956949"/>
                  <a:gd name="connsiteY46" fmla="*/ 790129 h 1336787"/>
                  <a:gd name="connsiteX47" fmla="*/ 1860426 w 1956949"/>
                  <a:gd name="connsiteY47" fmla="*/ 868710 h 1336787"/>
                  <a:gd name="connsiteX48" fmla="*/ 1874713 w 1956949"/>
                  <a:gd name="connsiteY48" fmla="*/ 892523 h 1336787"/>
                  <a:gd name="connsiteX49" fmla="*/ 1936626 w 1956949"/>
                  <a:gd name="connsiteY49" fmla="*/ 1252092 h 1336787"/>
                  <a:gd name="connsiteX50" fmla="*/ 1950914 w 1956949"/>
                  <a:gd name="connsiteY50" fmla="*/ 1287810 h 1336787"/>
                  <a:gd name="connsiteX51" fmla="*/ 1950912 w 1956949"/>
                  <a:gd name="connsiteY51" fmla="*/ 1333054 h 1336787"/>
                  <a:gd name="connsiteX52" fmla="*/ 1877095 w 1956949"/>
                  <a:gd name="connsiteY52" fmla="*/ 1333055 h 1336787"/>
                  <a:gd name="connsiteX53" fmla="*/ 1796132 w 1956949"/>
                  <a:gd name="connsiteY53" fmla="*/ 1323529 h 1336787"/>
                  <a:gd name="connsiteX54" fmla="*/ 1641351 w 1956949"/>
                  <a:gd name="connsiteY54" fmla="*/ 1297335 h 1336787"/>
                  <a:gd name="connsiteX55" fmla="*/ 1579438 w 1956949"/>
                  <a:gd name="connsiteY55" fmla="*/ 1294954 h 1336787"/>
                  <a:gd name="connsiteX56" fmla="*/ 1412751 w 1956949"/>
                  <a:gd name="connsiteY56" fmla="*/ 1061592 h 1336787"/>
                  <a:gd name="connsiteX57" fmla="*/ 1315119 w 1956949"/>
                  <a:gd name="connsiteY57" fmla="*/ 942529 h 1336787"/>
                  <a:gd name="connsiteX58" fmla="*/ 1217488 w 1956949"/>
                  <a:gd name="connsiteY58" fmla="*/ 859185 h 1336787"/>
                  <a:gd name="connsiteX59" fmla="*/ 1086519 w 1956949"/>
                  <a:gd name="connsiteY59" fmla="*/ 825848 h 1336787"/>
                  <a:gd name="connsiteX60" fmla="*/ 931738 w 1956949"/>
                  <a:gd name="connsiteY60" fmla="*/ 830610 h 1336787"/>
                  <a:gd name="connsiteX61" fmla="*/ 750763 w 1956949"/>
                  <a:gd name="connsiteY61" fmla="*/ 880617 h 1336787"/>
                  <a:gd name="connsiteX62" fmla="*/ 643607 w 1956949"/>
                  <a:gd name="connsiteY62" fmla="*/ 842517 h 1336787"/>
                  <a:gd name="connsiteX63" fmla="*/ 526926 w 1956949"/>
                  <a:gd name="connsiteY63" fmla="*/ 742504 h 1336787"/>
                  <a:gd name="connsiteX64" fmla="*/ 384051 w 1956949"/>
                  <a:gd name="connsiteY64" fmla="*/ 537717 h 1336787"/>
                  <a:gd name="connsiteX65" fmla="*/ 231651 w 1956949"/>
                  <a:gd name="connsiteY65" fmla="*/ 325785 h 1336787"/>
                  <a:gd name="connsiteX66" fmla="*/ 136401 w 1956949"/>
                  <a:gd name="connsiteY66" fmla="*/ 206723 h 1336787"/>
                  <a:gd name="connsiteX67" fmla="*/ 69726 w 1956949"/>
                  <a:gd name="connsiteY67" fmla="*/ 99567 h 1336787"/>
                  <a:gd name="connsiteX68" fmla="*/ 669 w 1956949"/>
                  <a:gd name="connsiteY68" fmla="*/ 40035 h 1336787"/>
                  <a:gd name="connsiteX0" fmla="*/ 1227 w 1938457"/>
                  <a:gd name="connsiteY0" fmla="*/ 40035 h 1336787"/>
                  <a:gd name="connsiteX1" fmla="*/ 17896 w 1938457"/>
                  <a:gd name="connsiteY1" fmla="*/ 4317 h 1336787"/>
                  <a:gd name="connsiteX2" fmla="*/ 46471 w 1938457"/>
                  <a:gd name="connsiteY2" fmla="*/ 4317 h 1336787"/>
                  <a:gd name="connsiteX3" fmla="*/ 70284 w 1938457"/>
                  <a:gd name="connsiteY3" fmla="*/ 37654 h 1336787"/>
                  <a:gd name="connsiteX4" fmla="*/ 86952 w 1938457"/>
                  <a:gd name="connsiteY4" fmla="*/ 59085 h 1336787"/>
                  <a:gd name="connsiteX5" fmla="*/ 125052 w 1938457"/>
                  <a:gd name="connsiteY5" fmla="*/ 63848 h 1336787"/>
                  <a:gd name="connsiteX6" fmla="*/ 175059 w 1938457"/>
                  <a:gd name="connsiteY6" fmla="*/ 63848 h 1336787"/>
                  <a:gd name="connsiteX7" fmla="*/ 215540 w 1938457"/>
                  <a:gd name="connsiteY7" fmla="*/ 73373 h 1336787"/>
                  <a:gd name="connsiteX8" fmla="*/ 260784 w 1938457"/>
                  <a:gd name="connsiteY8" fmla="*/ 94804 h 1336787"/>
                  <a:gd name="connsiteX9" fmla="*/ 306027 w 1938457"/>
                  <a:gd name="connsiteY9" fmla="*/ 154335 h 1336787"/>
                  <a:gd name="connsiteX10" fmla="*/ 339365 w 1938457"/>
                  <a:gd name="connsiteY10" fmla="*/ 199579 h 1336787"/>
                  <a:gd name="connsiteX11" fmla="*/ 370321 w 1938457"/>
                  <a:gd name="connsiteY11" fmla="*/ 256729 h 1336787"/>
                  <a:gd name="connsiteX12" fmla="*/ 415565 w 1938457"/>
                  <a:gd name="connsiteY12" fmla="*/ 313879 h 1336787"/>
                  <a:gd name="connsiteX13" fmla="*/ 432234 w 1938457"/>
                  <a:gd name="connsiteY13" fmla="*/ 328167 h 1336787"/>
                  <a:gd name="connsiteX14" fmla="*/ 470334 w 1938457"/>
                  <a:gd name="connsiteY14" fmla="*/ 323404 h 1336787"/>
                  <a:gd name="connsiteX15" fmla="*/ 487002 w 1938457"/>
                  <a:gd name="connsiteY15" fmla="*/ 304354 h 1336787"/>
                  <a:gd name="connsiteX16" fmla="*/ 525102 w 1938457"/>
                  <a:gd name="connsiteY16" fmla="*/ 354360 h 1336787"/>
                  <a:gd name="connsiteX17" fmla="*/ 539390 w 1938457"/>
                  <a:gd name="connsiteY17" fmla="*/ 382935 h 1336787"/>
                  <a:gd name="connsiteX18" fmla="*/ 579871 w 1938457"/>
                  <a:gd name="connsiteY18" fmla="*/ 380554 h 1336787"/>
                  <a:gd name="connsiteX19" fmla="*/ 589396 w 1938457"/>
                  <a:gd name="connsiteY19" fmla="*/ 363885 h 1336787"/>
                  <a:gd name="connsiteX20" fmla="*/ 632259 w 1938457"/>
                  <a:gd name="connsiteY20" fmla="*/ 347217 h 1336787"/>
                  <a:gd name="connsiteX21" fmla="*/ 691790 w 1938457"/>
                  <a:gd name="connsiteY21" fmla="*/ 373410 h 1336787"/>
                  <a:gd name="connsiteX22" fmla="*/ 727509 w 1938457"/>
                  <a:gd name="connsiteY22" fmla="*/ 461517 h 1336787"/>
                  <a:gd name="connsiteX23" fmla="*/ 753702 w 1938457"/>
                  <a:gd name="connsiteY23" fmla="*/ 532954 h 1336787"/>
                  <a:gd name="connsiteX24" fmla="*/ 777515 w 1938457"/>
                  <a:gd name="connsiteY24" fmla="*/ 566292 h 1336787"/>
                  <a:gd name="connsiteX25" fmla="*/ 794184 w 1938457"/>
                  <a:gd name="connsiteY25" fmla="*/ 597248 h 1336787"/>
                  <a:gd name="connsiteX26" fmla="*/ 813234 w 1938457"/>
                  <a:gd name="connsiteY26" fmla="*/ 611535 h 1336787"/>
                  <a:gd name="connsiteX27" fmla="*/ 844190 w 1938457"/>
                  <a:gd name="connsiteY27" fmla="*/ 609154 h 1336787"/>
                  <a:gd name="connsiteX28" fmla="*/ 872765 w 1938457"/>
                  <a:gd name="connsiteY28" fmla="*/ 625823 h 1336787"/>
                  <a:gd name="connsiteX29" fmla="*/ 889434 w 1938457"/>
                  <a:gd name="connsiteY29" fmla="*/ 649635 h 1336787"/>
                  <a:gd name="connsiteX30" fmla="*/ 915627 w 1938457"/>
                  <a:gd name="connsiteY30" fmla="*/ 675829 h 1336787"/>
                  <a:gd name="connsiteX31" fmla="*/ 941821 w 1938457"/>
                  <a:gd name="connsiteY31" fmla="*/ 671067 h 1336787"/>
                  <a:gd name="connsiteX32" fmla="*/ 982302 w 1938457"/>
                  <a:gd name="connsiteY32" fmla="*/ 578198 h 1336787"/>
                  <a:gd name="connsiteX33" fmla="*/ 1001352 w 1938457"/>
                  <a:gd name="connsiteY33" fmla="*/ 504379 h 1336787"/>
                  <a:gd name="connsiteX34" fmla="*/ 1041834 w 1938457"/>
                  <a:gd name="connsiteY34" fmla="*/ 428179 h 1336787"/>
                  <a:gd name="connsiteX35" fmla="*/ 1070409 w 1938457"/>
                  <a:gd name="connsiteY35" fmla="*/ 397223 h 1336787"/>
                  <a:gd name="connsiteX36" fmla="*/ 1098984 w 1938457"/>
                  <a:gd name="connsiteY36" fmla="*/ 371029 h 1336787"/>
                  <a:gd name="connsiteX37" fmla="*/ 1153752 w 1938457"/>
                  <a:gd name="connsiteY37" fmla="*/ 356742 h 1336787"/>
                  <a:gd name="connsiteX38" fmla="*/ 1213284 w 1938457"/>
                  <a:gd name="connsiteY38" fmla="*/ 421035 h 1336787"/>
                  <a:gd name="connsiteX39" fmla="*/ 1256146 w 1938457"/>
                  <a:gd name="connsiteY39" fmla="*/ 480567 h 1336787"/>
                  <a:gd name="connsiteX40" fmla="*/ 1308534 w 1938457"/>
                  <a:gd name="connsiteY40" fmla="*/ 554385 h 1336787"/>
                  <a:gd name="connsiteX41" fmla="*/ 1368065 w 1938457"/>
                  <a:gd name="connsiteY41" fmla="*/ 621060 h 1336787"/>
                  <a:gd name="connsiteX42" fmla="*/ 1506177 w 1938457"/>
                  <a:gd name="connsiteY42" fmla="*/ 716310 h 1336787"/>
                  <a:gd name="connsiteX43" fmla="*/ 1591902 w 1938457"/>
                  <a:gd name="connsiteY43" fmla="*/ 752029 h 1336787"/>
                  <a:gd name="connsiteX44" fmla="*/ 1689534 w 1938457"/>
                  <a:gd name="connsiteY44" fmla="*/ 771079 h 1336787"/>
                  <a:gd name="connsiteX45" fmla="*/ 1756209 w 1938457"/>
                  <a:gd name="connsiteY45" fmla="*/ 768698 h 1336787"/>
                  <a:gd name="connsiteX46" fmla="*/ 1801452 w 1938457"/>
                  <a:gd name="connsiteY46" fmla="*/ 790129 h 1336787"/>
                  <a:gd name="connsiteX47" fmla="*/ 1841934 w 1938457"/>
                  <a:gd name="connsiteY47" fmla="*/ 868710 h 1336787"/>
                  <a:gd name="connsiteX48" fmla="*/ 1856221 w 1938457"/>
                  <a:gd name="connsiteY48" fmla="*/ 892523 h 1336787"/>
                  <a:gd name="connsiteX49" fmla="*/ 1918134 w 1938457"/>
                  <a:gd name="connsiteY49" fmla="*/ 1252092 h 1336787"/>
                  <a:gd name="connsiteX50" fmla="*/ 1932422 w 1938457"/>
                  <a:gd name="connsiteY50" fmla="*/ 1287810 h 1336787"/>
                  <a:gd name="connsiteX51" fmla="*/ 1932420 w 1938457"/>
                  <a:gd name="connsiteY51" fmla="*/ 1333054 h 1336787"/>
                  <a:gd name="connsiteX52" fmla="*/ 1858603 w 1938457"/>
                  <a:gd name="connsiteY52" fmla="*/ 1333055 h 1336787"/>
                  <a:gd name="connsiteX53" fmla="*/ 1777640 w 1938457"/>
                  <a:gd name="connsiteY53" fmla="*/ 1323529 h 1336787"/>
                  <a:gd name="connsiteX54" fmla="*/ 1622859 w 1938457"/>
                  <a:gd name="connsiteY54" fmla="*/ 1297335 h 1336787"/>
                  <a:gd name="connsiteX55" fmla="*/ 1560946 w 1938457"/>
                  <a:gd name="connsiteY55" fmla="*/ 1294954 h 1336787"/>
                  <a:gd name="connsiteX56" fmla="*/ 1394259 w 1938457"/>
                  <a:gd name="connsiteY56" fmla="*/ 1061592 h 1336787"/>
                  <a:gd name="connsiteX57" fmla="*/ 1296627 w 1938457"/>
                  <a:gd name="connsiteY57" fmla="*/ 942529 h 1336787"/>
                  <a:gd name="connsiteX58" fmla="*/ 1198996 w 1938457"/>
                  <a:gd name="connsiteY58" fmla="*/ 859185 h 1336787"/>
                  <a:gd name="connsiteX59" fmla="*/ 1068027 w 1938457"/>
                  <a:gd name="connsiteY59" fmla="*/ 825848 h 1336787"/>
                  <a:gd name="connsiteX60" fmla="*/ 913246 w 1938457"/>
                  <a:gd name="connsiteY60" fmla="*/ 830610 h 1336787"/>
                  <a:gd name="connsiteX61" fmla="*/ 732271 w 1938457"/>
                  <a:gd name="connsiteY61" fmla="*/ 880617 h 1336787"/>
                  <a:gd name="connsiteX62" fmla="*/ 625115 w 1938457"/>
                  <a:gd name="connsiteY62" fmla="*/ 842517 h 1336787"/>
                  <a:gd name="connsiteX63" fmla="*/ 508434 w 1938457"/>
                  <a:gd name="connsiteY63" fmla="*/ 742504 h 1336787"/>
                  <a:gd name="connsiteX64" fmla="*/ 365559 w 1938457"/>
                  <a:gd name="connsiteY64" fmla="*/ 537717 h 1336787"/>
                  <a:gd name="connsiteX65" fmla="*/ 213159 w 1938457"/>
                  <a:gd name="connsiteY65" fmla="*/ 325785 h 1336787"/>
                  <a:gd name="connsiteX66" fmla="*/ 117909 w 1938457"/>
                  <a:gd name="connsiteY66" fmla="*/ 206723 h 1336787"/>
                  <a:gd name="connsiteX67" fmla="*/ 51234 w 1938457"/>
                  <a:gd name="connsiteY67" fmla="*/ 99567 h 1336787"/>
                  <a:gd name="connsiteX68" fmla="*/ 1227 w 1938457"/>
                  <a:gd name="connsiteY68" fmla="*/ 40035 h 1336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1938457" h="1336787">
                    <a:moveTo>
                      <a:pt x="1227" y="40035"/>
                    </a:moveTo>
                    <a:cubicBezTo>
                      <a:pt x="-4329" y="24160"/>
                      <a:pt x="10355" y="10270"/>
                      <a:pt x="17896" y="4317"/>
                    </a:cubicBezTo>
                    <a:cubicBezTo>
                      <a:pt x="25437" y="-1636"/>
                      <a:pt x="37740" y="-1239"/>
                      <a:pt x="46471" y="4317"/>
                    </a:cubicBezTo>
                    <a:cubicBezTo>
                      <a:pt x="55202" y="9873"/>
                      <a:pt x="63537" y="28526"/>
                      <a:pt x="70284" y="37654"/>
                    </a:cubicBezTo>
                    <a:cubicBezTo>
                      <a:pt x="77031" y="46782"/>
                      <a:pt x="77824" y="54719"/>
                      <a:pt x="86952" y="59085"/>
                    </a:cubicBezTo>
                    <a:cubicBezTo>
                      <a:pt x="96080" y="63451"/>
                      <a:pt x="110368" y="63054"/>
                      <a:pt x="125052" y="63848"/>
                    </a:cubicBezTo>
                    <a:cubicBezTo>
                      <a:pt x="139736" y="64642"/>
                      <a:pt x="159978" y="62261"/>
                      <a:pt x="175059" y="63848"/>
                    </a:cubicBezTo>
                    <a:cubicBezTo>
                      <a:pt x="190140" y="65435"/>
                      <a:pt x="201253" y="68214"/>
                      <a:pt x="215540" y="73373"/>
                    </a:cubicBezTo>
                    <a:cubicBezTo>
                      <a:pt x="229827" y="78532"/>
                      <a:pt x="245703" y="81310"/>
                      <a:pt x="260784" y="94804"/>
                    </a:cubicBezTo>
                    <a:cubicBezTo>
                      <a:pt x="275865" y="108298"/>
                      <a:pt x="292930" y="136873"/>
                      <a:pt x="306027" y="154335"/>
                    </a:cubicBezTo>
                    <a:cubicBezTo>
                      <a:pt x="319124" y="171798"/>
                      <a:pt x="328649" y="182514"/>
                      <a:pt x="339365" y="199579"/>
                    </a:cubicBezTo>
                    <a:cubicBezTo>
                      <a:pt x="350081" y="216644"/>
                      <a:pt x="357621" y="237679"/>
                      <a:pt x="370321" y="256729"/>
                    </a:cubicBezTo>
                    <a:cubicBezTo>
                      <a:pt x="383021" y="275779"/>
                      <a:pt x="405246" y="301973"/>
                      <a:pt x="415565" y="313879"/>
                    </a:cubicBezTo>
                    <a:cubicBezTo>
                      <a:pt x="425884" y="325785"/>
                      <a:pt x="423106" y="326580"/>
                      <a:pt x="432234" y="328167"/>
                    </a:cubicBezTo>
                    <a:cubicBezTo>
                      <a:pt x="441362" y="329755"/>
                      <a:pt x="461206" y="327373"/>
                      <a:pt x="470334" y="323404"/>
                    </a:cubicBezTo>
                    <a:cubicBezTo>
                      <a:pt x="479462" y="319435"/>
                      <a:pt x="477874" y="299195"/>
                      <a:pt x="487002" y="304354"/>
                    </a:cubicBezTo>
                    <a:cubicBezTo>
                      <a:pt x="496130" y="309513"/>
                      <a:pt x="516371" y="341263"/>
                      <a:pt x="525102" y="354360"/>
                    </a:cubicBezTo>
                    <a:cubicBezTo>
                      <a:pt x="533833" y="367457"/>
                      <a:pt x="530262" y="378569"/>
                      <a:pt x="539390" y="382935"/>
                    </a:cubicBezTo>
                    <a:cubicBezTo>
                      <a:pt x="548518" y="387301"/>
                      <a:pt x="571537" y="383729"/>
                      <a:pt x="579871" y="380554"/>
                    </a:cubicBezTo>
                    <a:cubicBezTo>
                      <a:pt x="588205" y="377379"/>
                      <a:pt x="580665" y="369441"/>
                      <a:pt x="589396" y="363885"/>
                    </a:cubicBezTo>
                    <a:cubicBezTo>
                      <a:pt x="598127" y="358329"/>
                      <a:pt x="615193" y="345630"/>
                      <a:pt x="632259" y="347217"/>
                    </a:cubicBezTo>
                    <a:cubicBezTo>
                      <a:pt x="649325" y="348804"/>
                      <a:pt x="675915" y="354360"/>
                      <a:pt x="691790" y="373410"/>
                    </a:cubicBezTo>
                    <a:cubicBezTo>
                      <a:pt x="707665" y="392460"/>
                      <a:pt x="717190" y="434926"/>
                      <a:pt x="727509" y="461517"/>
                    </a:cubicBezTo>
                    <a:cubicBezTo>
                      <a:pt x="737828" y="488108"/>
                      <a:pt x="745368" y="515492"/>
                      <a:pt x="753702" y="532954"/>
                    </a:cubicBezTo>
                    <a:cubicBezTo>
                      <a:pt x="762036" y="550416"/>
                      <a:pt x="770768" y="555576"/>
                      <a:pt x="777515" y="566292"/>
                    </a:cubicBezTo>
                    <a:cubicBezTo>
                      <a:pt x="784262" y="577008"/>
                      <a:pt x="788231" y="589707"/>
                      <a:pt x="794184" y="597248"/>
                    </a:cubicBezTo>
                    <a:cubicBezTo>
                      <a:pt x="800137" y="604789"/>
                      <a:pt x="804900" y="609551"/>
                      <a:pt x="813234" y="611535"/>
                    </a:cubicBezTo>
                    <a:cubicBezTo>
                      <a:pt x="821568" y="613519"/>
                      <a:pt x="834268" y="606773"/>
                      <a:pt x="844190" y="609154"/>
                    </a:cubicBezTo>
                    <a:cubicBezTo>
                      <a:pt x="854112" y="611535"/>
                      <a:pt x="865224" y="619076"/>
                      <a:pt x="872765" y="625823"/>
                    </a:cubicBezTo>
                    <a:cubicBezTo>
                      <a:pt x="880306" y="632570"/>
                      <a:pt x="882290" y="641301"/>
                      <a:pt x="889434" y="649635"/>
                    </a:cubicBezTo>
                    <a:cubicBezTo>
                      <a:pt x="896578" y="657969"/>
                      <a:pt x="906896" y="672257"/>
                      <a:pt x="915627" y="675829"/>
                    </a:cubicBezTo>
                    <a:cubicBezTo>
                      <a:pt x="924358" y="679401"/>
                      <a:pt x="930709" y="687339"/>
                      <a:pt x="941821" y="671067"/>
                    </a:cubicBezTo>
                    <a:cubicBezTo>
                      <a:pt x="952933" y="654795"/>
                      <a:pt x="972380" y="605979"/>
                      <a:pt x="982302" y="578198"/>
                    </a:cubicBezTo>
                    <a:cubicBezTo>
                      <a:pt x="992224" y="550417"/>
                      <a:pt x="991430" y="529382"/>
                      <a:pt x="1001352" y="504379"/>
                    </a:cubicBezTo>
                    <a:cubicBezTo>
                      <a:pt x="1011274" y="479376"/>
                      <a:pt x="1030325" y="446038"/>
                      <a:pt x="1041834" y="428179"/>
                    </a:cubicBezTo>
                    <a:cubicBezTo>
                      <a:pt x="1053343" y="410320"/>
                      <a:pt x="1060884" y="406748"/>
                      <a:pt x="1070409" y="397223"/>
                    </a:cubicBezTo>
                    <a:cubicBezTo>
                      <a:pt x="1079934" y="387698"/>
                      <a:pt x="1085094" y="377776"/>
                      <a:pt x="1098984" y="371029"/>
                    </a:cubicBezTo>
                    <a:cubicBezTo>
                      <a:pt x="1112875" y="364282"/>
                      <a:pt x="1134702" y="348408"/>
                      <a:pt x="1153752" y="356742"/>
                    </a:cubicBezTo>
                    <a:cubicBezTo>
                      <a:pt x="1172802" y="365076"/>
                      <a:pt x="1196218" y="400398"/>
                      <a:pt x="1213284" y="421035"/>
                    </a:cubicBezTo>
                    <a:cubicBezTo>
                      <a:pt x="1230350" y="441673"/>
                      <a:pt x="1256146" y="480567"/>
                      <a:pt x="1256146" y="480567"/>
                    </a:cubicBezTo>
                    <a:cubicBezTo>
                      <a:pt x="1272021" y="502792"/>
                      <a:pt x="1289881" y="530970"/>
                      <a:pt x="1308534" y="554385"/>
                    </a:cubicBezTo>
                    <a:cubicBezTo>
                      <a:pt x="1327187" y="577801"/>
                      <a:pt x="1335125" y="594073"/>
                      <a:pt x="1368065" y="621060"/>
                    </a:cubicBezTo>
                    <a:cubicBezTo>
                      <a:pt x="1401005" y="648047"/>
                      <a:pt x="1468871" y="694482"/>
                      <a:pt x="1506177" y="716310"/>
                    </a:cubicBezTo>
                    <a:cubicBezTo>
                      <a:pt x="1543483" y="738138"/>
                      <a:pt x="1561343" y="742901"/>
                      <a:pt x="1591902" y="752029"/>
                    </a:cubicBezTo>
                    <a:cubicBezTo>
                      <a:pt x="1622461" y="761157"/>
                      <a:pt x="1662150" y="768301"/>
                      <a:pt x="1689534" y="771079"/>
                    </a:cubicBezTo>
                    <a:cubicBezTo>
                      <a:pt x="1716918" y="773857"/>
                      <a:pt x="1737556" y="765523"/>
                      <a:pt x="1756209" y="768698"/>
                    </a:cubicBezTo>
                    <a:cubicBezTo>
                      <a:pt x="1774862" y="771873"/>
                      <a:pt x="1787165" y="773460"/>
                      <a:pt x="1801452" y="790129"/>
                    </a:cubicBezTo>
                    <a:cubicBezTo>
                      <a:pt x="1815739" y="806798"/>
                      <a:pt x="1832806" y="851644"/>
                      <a:pt x="1841934" y="868710"/>
                    </a:cubicBezTo>
                    <a:cubicBezTo>
                      <a:pt x="1851062" y="885776"/>
                      <a:pt x="1843521" y="828626"/>
                      <a:pt x="1856221" y="892523"/>
                    </a:cubicBezTo>
                    <a:cubicBezTo>
                      <a:pt x="1868921" y="956420"/>
                      <a:pt x="1905434" y="1186211"/>
                      <a:pt x="1918134" y="1252092"/>
                    </a:cubicBezTo>
                    <a:cubicBezTo>
                      <a:pt x="1930834" y="1317973"/>
                      <a:pt x="1930041" y="1274316"/>
                      <a:pt x="1932422" y="1287810"/>
                    </a:cubicBezTo>
                    <a:cubicBezTo>
                      <a:pt x="1934803" y="1301304"/>
                      <a:pt x="1944723" y="1325513"/>
                      <a:pt x="1932420" y="1333054"/>
                    </a:cubicBezTo>
                    <a:cubicBezTo>
                      <a:pt x="1920117" y="1340595"/>
                      <a:pt x="1884400" y="1334642"/>
                      <a:pt x="1858603" y="1333055"/>
                    </a:cubicBezTo>
                    <a:cubicBezTo>
                      <a:pt x="1832806" y="1331468"/>
                      <a:pt x="1816931" y="1329482"/>
                      <a:pt x="1777640" y="1323529"/>
                    </a:cubicBezTo>
                    <a:cubicBezTo>
                      <a:pt x="1738349" y="1317576"/>
                      <a:pt x="1658975" y="1302098"/>
                      <a:pt x="1622859" y="1297335"/>
                    </a:cubicBezTo>
                    <a:cubicBezTo>
                      <a:pt x="1586743" y="1292572"/>
                      <a:pt x="1599046" y="1334244"/>
                      <a:pt x="1560946" y="1294954"/>
                    </a:cubicBezTo>
                    <a:cubicBezTo>
                      <a:pt x="1522846" y="1255664"/>
                      <a:pt x="1438312" y="1120330"/>
                      <a:pt x="1394259" y="1061592"/>
                    </a:cubicBezTo>
                    <a:cubicBezTo>
                      <a:pt x="1350206" y="1002855"/>
                      <a:pt x="1329171" y="976263"/>
                      <a:pt x="1296627" y="942529"/>
                    </a:cubicBezTo>
                    <a:cubicBezTo>
                      <a:pt x="1264083" y="908795"/>
                      <a:pt x="1237096" y="878632"/>
                      <a:pt x="1198996" y="859185"/>
                    </a:cubicBezTo>
                    <a:cubicBezTo>
                      <a:pt x="1160896" y="839738"/>
                      <a:pt x="1115652" y="830610"/>
                      <a:pt x="1068027" y="825848"/>
                    </a:cubicBezTo>
                    <a:cubicBezTo>
                      <a:pt x="1020402" y="821086"/>
                      <a:pt x="969205" y="821482"/>
                      <a:pt x="913246" y="830610"/>
                    </a:cubicBezTo>
                    <a:cubicBezTo>
                      <a:pt x="857287" y="839738"/>
                      <a:pt x="780293" y="878633"/>
                      <a:pt x="732271" y="880617"/>
                    </a:cubicBezTo>
                    <a:cubicBezTo>
                      <a:pt x="684249" y="882601"/>
                      <a:pt x="662421" y="865536"/>
                      <a:pt x="625115" y="842517"/>
                    </a:cubicBezTo>
                    <a:cubicBezTo>
                      <a:pt x="587809" y="819498"/>
                      <a:pt x="551693" y="793304"/>
                      <a:pt x="508434" y="742504"/>
                    </a:cubicBezTo>
                    <a:cubicBezTo>
                      <a:pt x="465175" y="691704"/>
                      <a:pt x="414771" y="607170"/>
                      <a:pt x="365559" y="537717"/>
                    </a:cubicBezTo>
                    <a:cubicBezTo>
                      <a:pt x="316347" y="468264"/>
                      <a:pt x="254434" y="380951"/>
                      <a:pt x="213159" y="325785"/>
                    </a:cubicBezTo>
                    <a:cubicBezTo>
                      <a:pt x="171884" y="270619"/>
                      <a:pt x="144897" y="244426"/>
                      <a:pt x="117909" y="206723"/>
                    </a:cubicBezTo>
                    <a:cubicBezTo>
                      <a:pt x="90921" y="169020"/>
                      <a:pt x="70681" y="127348"/>
                      <a:pt x="51234" y="99567"/>
                    </a:cubicBezTo>
                    <a:cubicBezTo>
                      <a:pt x="31787" y="71786"/>
                      <a:pt x="6783" y="55910"/>
                      <a:pt x="1227" y="40035"/>
                    </a:cubicBezTo>
                    <a:close/>
                  </a:path>
                </a:pathLst>
              </a:custGeom>
              <a:solidFill>
                <a:srgbClr val="D7B7B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020F9AE3-776E-4AD2-A1F3-B76DC4E22C4B}"/>
                  </a:ext>
                </a:extLst>
              </p:cNvPr>
              <p:cNvSpPr txBox="1"/>
              <p:nvPr/>
            </p:nvSpPr>
            <p:spPr>
              <a:xfrm>
                <a:off x="6693023" y="5447300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Oc</a:t>
                </a:r>
              </a:p>
            </p:txBody>
          </p: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8C856426-9046-46A0-81AE-E6447E58648B}"/>
                  </a:ext>
                </a:extLst>
              </p:cNvPr>
              <p:cNvCxnSpPr/>
              <p:nvPr/>
            </p:nvCxnSpPr>
            <p:spPr>
              <a:xfrm flipV="1">
                <a:off x="6929133" y="5246152"/>
                <a:ext cx="0" cy="273807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98610479-07A8-49CA-91B9-FE63B43D6DA0}"/>
                  </a:ext>
                </a:extLst>
              </p:cNvPr>
              <p:cNvSpPr txBox="1"/>
              <p:nvPr/>
            </p:nvSpPr>
            <p:spPr>
              <a:xfrm>
                <a:off x="5867752" y="4092191"/>
                <a:ext cx="1425345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Duiwelskloof Lodge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71708C54-9424-4E04-A8DB-7765F8411CD8}"/>
                  </a:ext>
                </a:extLst>
              </p:cNvPr>
              <p:cNvSpPr txBox="1"/>
              <p:nvPr/>
            </p:nvSpPr>
            <p:spPr>
              <a:xfrm>
                <a:off x="4525857" y="4592971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Op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BF74F2AB-6160-4B5A-8597-CCECC4F4A05A}"/>
                  </a:ext>
                </a:extLst>
              </p:cNvPr>
              <p:cNvSpPr txBox="1"/>
              <p:nvPr/>
            </p:nvSpPr>
            <p:spPr>
              <a:xfrm>
                <a:off x="4256161" y="4967720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St</a:t>
                </a: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4F9C08FF-538F-44F0-A84E-23EFD3355A46}"/>
                  </a:ext>
                </a:extLst>
              </p:cNvPr>
              <p:cNvSpPr txBox="1"/>
              <p:nvPr/>
            </p:nvSpPr>
            <p:spPr>
              <a:xfrm>
                <a:off x="3027958" y="4176544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Sk</a:t>
                </a: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F106C40-0FA7-4F69-B279-4893FB3FF2BD}"/>
                  </a:ext>
                </a:extLst>
              </p:cNvPr>
              <p:cNvCxnSpPr>
                <a:cxnSpLocks/>
                <a:stCxn id="79" idx="0"/>
              </p:cNvCxnSpPr>
              <p:nvPr/>
            </p:nvCxnSpPr>
            <p:spPr>
              <a:xfrm>
                <a:off x="9815243" y="3959604"/>
                <a:ext cx="10037" cy="847286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1171BCED-C302-4C33-84B1-A1DB88D05DF3}"/>
                  </a:ext>
                </a:extLst>
              </p:cNvPr>
              <p:cNvSpPr txBox="1"/>
              <p:nvPr/>
            </p:nvSpPr>
            <p:spPr>
              <a:xfrm>
                <a:off x="4494500" y="5085429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Sk</a:t>
                </a: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C64F55A9-E2BA-49F1-86F8-CC493315D513}"/>
                  </a:ext>
                </a:extLst>
              </p:cNvPr>
              <p:cNvSpPr/>
              <p:nvPr/>
            </p:nvSpPr>
            <p:spPr>
              <a:xfrm>
                <a:off x="5496478" y="5138334"/>
                <a:ext cx="125348" cy="437325"/>
              </a:xfrm>
              <a:custGeom>
                <a:avLst/>
                <a:gdLst>
                  <a:gd name="connsiteX0" fmla="*/ 1828 w 125348"/>
                  <a:gd name="connsiteY0" fmla="*/ 2785 h 437325"/>
                  <a:gd name="connsiteX1" fmla="*/ 56597 w 125348"/>
                  <a:gd name="connsiteY1" fmla="*/ 24216 h 437325"/>
                  <a:gd name="connsiteX2" fmla="*/ 123272 w 125348"/>
                  <a:gd name="connsiteY2" fmla="*/ 57554 h 437325"/>
                  <a:gd name="connsiteX3" fmla="*/ 106603 w 125348"/>
                  <a:gd name="connsiteY3" fmla="*/ 250435 h 437325"/>
                  <a:gd name="connsiteX4" fmla="*/ 87553 w 125348"/>
                  <a:gd name="connsiteY4" fmla="*/ 431410 h 437325"/>
                  <a:gd name="connsiteX5" fmla="*/ 68503 w 125348"/>
                  <a:gd name="connsiteY5" fmla="*/ 379022 h 437325"/>
                  <a:gd name="connsiteX6" fmla="*/ 42310 w 125348"/>
                  <a:gd name="connsiteY6" fmla="*/ 236147 h 437325"/>
                  <a:gd name="connsiteX7" fmla="*/ 32785 w 125348"/>
                  <a:gd name="connsiteY7" fmla="*/ 162329 h 437325"/>
                  <a:gd name="connsiteX8" fmla="*/ 13735 w 125348"/>
                  <a:gd name="connsiteY8" fmla="*/ 88510 h 437325"/>
                  <a:gd name="connsiteX9" fmla="*/ 1828 w 125348"/>
                  <a:gd name="connsiteY9" fmla="*/ 2785 h 437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5348" h="437325">
                    <a:moveTo>
                      <a:pt x="1828" y="2785"/>
                    </a:moveTo>
                    <a:cubicBezTo>
                      <a:pt x="8972" y="-7931"/>
                      <a:pt x="36356" y="15088"/>
                      <a:pt x="56597" y="24216"/>
                    </a:cubicBezTo>
                    <a:cubicBezTo>
                      <a:pt x="76838" y="33344"/>
                      <a:pt x="114938" y="19851"/>
                      <a:pt x="123272" y="57554"/>
                    </a:cubicBezTo>
                    <a:cubicBezTo>
                      <a:pt x="131606" y="95257"/>
                      <a:pt x="112556" y="188126"/>
                      <a:pt x="106603" y="250435"/>
                    </a:cubicBezTo>
                    <a:cubicBezTo>
                      <a:pt x="100650" y="312744"/>
                      <a:pt x="93903" y="409979"/>
                      <a:pt x="87553" y="431410"/>
                    </a:cubicBezTo>
                    <a:cubicBezTo>
                      <a:pt x="81203" y="452841"/>
                      <a:pt x="76043" y="411566"/>
                      <a:pt x="68503" y="379022"/>
                    </a:cubicBezTo>
                    <a:cubicBezTo>
                      <a:pt x="60963" y="346478"/>
                      <a:pt x="48263" y="272262"/>
                      <a:pt x="42310" y="236147"/>
                    </a:cubicBezTo>
                    <a:cubicBezTo>
                      <a:pt x="36357" y="200032"/>
                      <a:pt x="37547" y="186935"/>
                      <a:pt x="32785" y="162329"/>
                    </a:cubicBezTo>
                    <a:cubicBezTo>
                      <a:pt x="28023" y="137723"/>
                      <a:pt x="16910" y="112323"/>
                      <a:pt x="13735" y="88510"/>
                    </a:cubicBezTo>
                    <a:cubicBezTo>
                      <a:pt x="10560" y="64698"/>
                      <a:pt x="-5316" y="13501"/>
                      <a:pt x="1828" y="2785"/>
                    </a:cubicBezTo>
                    <a:close/>
                  </a:path>
                </a:pathLst>
              </a:custGeom>
              <a:solidFill>
                <a:srgbClr val="D9ABA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73481C71-C8C8-4518-8367-9F7597C632C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584629" y="3959604"/>
                <a:ext cx="128274" cy="1691151"/>
              </a:xfrm>
              <a:prstGeom prst="line">
                <a:avLst/>
              </a:prstGeom>
              <a:noFill/>
              <a:ln w="317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EABCC8F0-5C3C-4C56-8EB6-ECE34C7EC6FD}"/>
                  </a:ext>
                </a:extLst>
              </p:cNvPr>
              <p:cNvSpPr/>
              <p:nvPr/>
            </p:nvSpPr>
            <p:spPr>
              <a:xfrm>
                <a:off x="3038517" y="4435130"/>
                <a:ext cx="711362" cy="648597"/>
              </a:xfrm>
              <a:custGeom>
                <a:avLst/>
                <a:gdLst>
                  <a:gd name="connsiteX0" fmla="*/ 758259 w 772476"/>
                  <a:gd name="connsiteY0" fmla="*/ 634160 h 634160"/>
                  <a:gd name="connsiteX1" fmla="*/ 296864 w 772476"/>
                  <a:gd name="connsiteY1" fmla="*/ 491548 h 634160"/>
                  <a:gd name="connsiteX2" fmla="*/ 53584 w 772476"/>
                  <a:gd name="connsiteY2" fmla="*/ 399269 h 634160"/>
                  <a:gd name="connsiteX3" fmla="*/ 11639 w 772476"/>
                  <a:gd name="connsiteY3" fmla="*/ 248267 h 634160"/>
                  <a:gd name="connsiteX4" fmla="*/ 212974 w 772476"/>
                  <a:gd name="connsiteY4" fmla="*/ 4986 h 634160"/>
                  <a:gd name="connsiteX5" fmla="*/ 741481 w 772476"/>
                  <a:gd name="connsiteY5" fmla="*/ 491548 h 634160"/>
                  <a:gd name="connsiteX6" fmla="*/ 691147 w 772476"/>
                  <a:gd name="connsiteY6" fmla="*/ 625771 h 634160"/>
                  <a:gd name="connsiteX7" fmla="*/ 531756 w 772476"/>
                  <a:gd name="connsiteY7" fmla="*/ 575438 h 634160"/>
                  <a:gd name="connsiteX8" fmla="*/ 363976 w 772476"/>
                  <a:gd name="connsiteY8" fmla="*/ 499937 h 634160"/>
                  <a:gd name="connsiteX0" fmla="*/ 753847 w 768064"/>
                  <a:gd name="connsiteY0" fmla="*/ 634145 h 634145"/>
                  <a:gd name="connsiteX1" fmla="*/ 292452 w 768064"/>
                  <a:gd name="connsiteY1" fmla="*/ 491533 h 634145"/>
                  <a:gd name="connsiteX2" fmla="*/ 68222 w 768064"/>
                  <a:gd name="connsiteY2" fmla="*/ 394491 h 634145"/>
                  <a:gd name="connsiteX3" fmla="*/ 7227 w 768064"/>
                  <a:gd name="connsiteY3" fmla="*/ 248252 h 634145"/>
                  <a:gd name="connsiteX4" fmla="*/ 208562 w 768064"/>
                  <a:gd name="connsiteY4" fmla="*/ 4971 h 634145"/>
                  <a:gd name="connsiteX5" fmla="*/ 737069 w 768064"/>
                  <a:gd name="connsiteY5" fmla="*/ 491533 h 634145"/>
                  <a:gd name="connsiteX6" fmla="*/ 686735 w 768064"/>
                  <a:gd name="connsiteY6" fmla="*/ 625756 h 634145"/>
                  <a:gd name="connsiteX7" fmla="*/ 527344 w 768064"/>
                  <a:gd name="connsiteY7" fmla="*/ 575423 h 634145"/>
                  <a:gd name="connsiteX8" fmla="*/ 359564 w 768064"/>
                  <a:gd name="connsiteY8" fmla="*/ 499922 h 634145"/>
                  <a:gd name="connsiteX0" fmla="*/ 752969 w 767186"/>
                  <a:gd name="connsiteY0" fmla="*/ 634145 h 634145"/>
                  <a:gd name="connsiteX1" fmla="*/ 236806 w 767186"/>
                  <a:gd name="connsiteY1" fmla="*/ 443908 h 634145"/>
                  <a:gd name="connsiteX2" fmla="*/ 67344 w 767186"/>
                  <a:gd name="connsiteY2" fmla="*/ 394491 h 634145"/>
                  <a:gd name="connsiteX3" fmla="*/ 6349 w 767186"/>
                  <a:gd name="connsiteY3" fmla="*/ 248252 h 634145"/>
                  <a:gd name="connsiteX4" fmla="*/ 207684 w 767186"/>
                  <a:gd name="connsiteY4" fmla="*/ 4971 h 634145"/>
                  <a:gd name="connsiteX5" fmla="*/ 736191 w 767186"/>
                  <a:gd name="connsiteY5" fmla="*/ 491533 h 634145"/>
                  <a:gd name="connsiteX6" fmla="*/ 685857 w 767186"/>
                  <a:gd name="connsiteY6" fmla="*/ 625756 h 634145"/>
                  <a:gd name="connsiteX7" fmla="*/ 526466 w 767186"/>
                  <a:gd name="connsiteY7" fmla="*/ 575423 h 634145"/>
                  <a:gd name="connsiteX8" fmla="*/ 358686 w 767186"/>
                  <a:gd name="connsiteY8" fmla="*/ 499922 h 634145"/>
                  <a:gd name="connsiteX0" fmla="*/ 752969 w 767051"/>
                  <a:gd name="connsiteY0" fmla="*/ 634145 h 634145"/>
                  <a:gd name="connsiteX1" fmla="*/ 236806 w 767051"/>
                  <a:gd name="connsiteY1" fmla="*/ 443908 h 634145"/>
                  <a:gd name="connsiteX2" fmla="*/ 67344 w 767051"/>
                  <a:gd name="connsiteY2" fmla="*/ 394491 h 634145"/>
                  <a:gd name="connsiteX3" fmla="*/ 6349 w 767051"/>
                  <a:gd name="connsiteY3" fmla="*/ 248252 h 634145"/>
                  <a:gd name="connsiteX4" fmla="*/ 207684 w 767051"/>
                  <a:gd name="connsiteY4" fmla="*/ 4971 h 634145"/>
                  <a:gd name="connsiteX5" fmla="*/ 736191 w 767051"/>
                  <a:gd name="connsiteY5" fmla="*/ 491533 h 634145"/>
                  <a:gd name="connsiteX6" fmla="*/ 685857 w 767051"/>
                  <a:gd name="connsiteY6" fmla="*/ 625756 h 634145"/>
                  <a:gd name="connsiteX7" fmla="*/ 531229 w 767051"/>
                  <a:gd name="connsiteY7" fmla="*/ 553992 h 634145"/>
                  <a:gd name="connsiteX8" fmla="*/ 358686 w 767051"/>
                  <a:gd name="connsiteY8" fmla="*/ 499922 h 634145"/>
                  <a:gd name="connsiteX0" fmla="*/ 752969 w 774887"/>
                  <a:gd name="connsiteY0" fmla="*/ 634145 h 634145"/>
                  <a:gd name="connsiteX1" fmla="*/ 236806 w 774887"/>
                  <a:gd name="connsiteY1" fmla="*/ 443908 h 634145"/>
                  <a:gd name="connsiteX2" fmla="*/ 67344 w 774887"/>
                  <a:gd name="connsiteY2" fmla="*/ 394491 h 634145"/>
                  <a:gd name="connsiteX3" fmla="*/ 6349 w 774887"/>
                  <a:gd name="connsiteY3" fmla="*/ 248252 h 634145"/>
                  <a:gd name="connsiteX4" fmla="*/ 207684 w 774887"/>
                  <a:gd name="connsiteY4" fmla="*/ 4971 h 634145"/>
                  <a:gd name="connsiteX5" fmla="*/ 736191 w 774887"/>
                  <a:gd name="connsiteY5" fmla="*/ 491533 h 634145"/>
                  <a:gd name="connsiteX6" fmla="*/ 712051 w 774887"/>
                  <a:gd name="connsiteY6" fmla="*/ 587656 h 634145"/>
                  <a:gd name="connsiteX7" fmla="*/ 531229 w 774887"/>
                  <a:gd name="connsiteY7" fmla="*/ 553992 h 634145"/>
                  <a:gd name="connsiteX8" fmla="*/ 358686 w 774887"/>
                  <a:gd name="connsiteY8" fmla="*/ 499922 h 634145"/>
                  <a:gd name="connsiteX0" fmla="*/ 752969 w 774887"/>
                  <a:gd name="connsiteY0" fmla="*/ 634145 h 634145"/>
                  <a:gd name="connsiteX1" fmla="*/ 236806 w 774887"/>
                  <a:gd name="connsiteY1" fmla="*/ 443908 h 634145"/>
                  <a:gd name="connsiteX2" fmla="*/ 67344 w 774887"/>
                  <a:gd name="connsiteY2" fmla="*/ 394491 h 634145"/>
                  <a:gd name="connsiteX3" fmla="*/ 6349 w 774887"/>
                  <a:gd name="connsiteY3" fmla="*/ 248252 h 634145"/>
                  <a:gd name="connsiteX4" fmla="*/ 207684 w 774887"/>
                  <a:gd name="connsiteY4" fmla="*/ 4971 h 634145"/>
                  <a:gd name="connsiteX5" fmla="*/ 736191 w 774887"/>
                  <a:gd name="connsiteY5" fmla="*/ 491533 h 634145"/>
                  <a:gd name="connsiteX6" fmla="*/ 712051 w 774887"/>
                  <a:gd name="connsiteY6" fmla="*/ 604325 h 634145"/>
                  <a:gd name="connsiteX7" fmla="*/ 531229 w 774887"/>
                  <a:gd name="connsiteY7" fmla="*/ 553992 h 634145"/>
                  <a:gd name="connsiteX8" fmla="*/ 358686 w 774887"/>
                  <a:gd name="connsiteY8" fmla="*/ 499922 h 634145"/>
                  <a:gd name="connsiteX0" fmla="*/ 752969 w 794073"/>
                  <a:gd name="connsiteY0" fmla="*/ 634145 h 634145"/>
                  <a:gd name="connsiteX1" fmla="*/ 236806 w 794073"/>
                  <a:gd name="connsiteY1" fmla="*/ 443908 h 634145"/>
                  <a:gd name="connsiteX2" fmla="*/ 67344 w 794073"/>
                  <a:gd name="connsiteY2" fmla="*/ 394491 h 634145"/>
                  <a:gd name="connsiteX3" fmla="*/ 6349 w 794073"/>
                  <a:gd name="connsiteY3" fmla="*/ 248252 h 634145"/>
                  <a:gd name="connsiteX4" fmla="*/ 207684 w 794073"/>
                  <a:gd name="connsiteY4" fmla="*/ 4971 h 634145"/>
                  <a:gd name="connsiteX5" fmla="*/ 736191 w 794073"/>
                  <a:gd name="connsiteY5" fmla="*/ 491533 h 634145"/>
                  <a:gd name="connsiteX6" fmla="*/ 757295 w 794073"/>
                  <a:gd name="connsiteY6" fmla="*/ 604325 h 634145"/>
                  <a:gd name="connsiteX7" fmla="*/ 531229 w 794073"/>
                  <a:gd name="connsiteY7" fmla="*/ 553992 h 634145"/>
                  <a:gd name="connsiteX8" fmla="*/ 358686 w 794073"/>
                  <a:gd name="connsiteY8" fmla="*/ 499922 h 634145"/>
                  <a:gd name="connsiteX0" fmla="*/ 752969 w 794073"/>
                  <a:gd name="connsiteY0" fmla="*/ 634145 h 634145"/>
                  <a:gd name="connsiteX1" fmla="*/ 236806 w 794073"/>
                  <a:gd name="connsiteY1" fmla="*/ 443908 h 634145"/>
                  <a:gd name="connsiteX2" fmla="*/ 67344 w 794073"/>
                  <a:gd name="connsiteY2" fmla="*/ 394491 h 634145"/>
                  <a:gd name="connsiteX3" fmla="*/ 6349 w 794073"/>
                  <a:gd name="connsiteY3" fmla="*/ 248252 h 634145"/>
                  <a:gd name="connsiteX4" fmla="*/ 207684 w 794073"/>
                  <a:gd name="connsiteY4" fmla="*/ 4971 h 634145"/>
                  <a:gd name="connsiteX5" fmla="*/ 736191 w 794073"/>
                  <a:gd name="connsiteY5" fmla="*/ 491533 h 634145"/>
                  <a:gd name="connsiteX6" fmla="*/ 757295 w 794073"/>
                  <a:gd name="connsiteY6" fmla="*/ 604325 h 634145"/>
                  <a:gd name="connsiteX7" fmla="*/ 531229 w 794073"/>
                  <a:gd name="connsiteY7" fmla="*/ 553992 h 634145"/>
                  <a:gd name="connsiteX8" fmla="*/ 358686 w 794073"/>
                  <a:gd name="connsiteY8" fmla="*/ 499922 h 634145"/>
                  <a:gd name="connsiteX0" fmla="*/ 752969 w 756844"/>
                  <a:gd name="connsiteY0" fmla="*/ 634145 h 634145"/>
                  <a:gd name="connsiteX1" fmla="*/ 236806 w 756844"/>
                  <a:gd name="connsiteY1" fmla="*/ 443908 h 634145"/>
                  <a:gd name="connsiteX2" fmla="*/ 67344 w 756844"/>
                  <a:gd name="connsiteY2" fmla="*/ 394491 h 634145"/>
                  <a:gd name="connsiteX3" fmla="*/ 6349 w 756844"/>
                  <a:gd name="connsiteY3" fmla="*/ 248252 h 634145"/>
                  <a:gd name="connsiteX4" fmla="*/ 207684 w 756844"/>
                  <a:gd name="connsiteY4" fmla="*/ 4971 h 634145"/>
                  <a:gd name="connsiteX5" fmla="*/ 736191 w 756844"/>
                  <a:gd name="connsiteY5" fmla="*/ 491533 h 634145"/>
                  <a:gd name="connsiteX6" fmla="*/ 638232 w 756844"/>
                  <a:gd name="connsiteY6" fmla="*/ 573368 h 634145"/>
                  <a:gd name="connsiteX7" fmla="*/ 531229 w 756844"/>
                  <a:gd name="connsiteY7" fmla="*/ 553992 h 634145"/>
                  <a:gd name="connsiteX8" fmla="*/ 358686 w 756844"/>
                  <a:gd name="connsiteY8" fmla="*/ 499922 h 634145"/>
                  <a:gd name="connsiteX0" fmla="*/ 752969 w 752969"/>
                  <a:gd name="connsiteY0" fmla="*/ 632289 h 632289"/>
                  <a:gd name="connsiteX1" fmla="*/ 236806 w 752969"/>
                  <a:gd name="connsiteY1" fmla="*/ 442052 h 632289"/>
                  <a:gd name="connsiteX2" fmla="*/ 67344 w 752969"/>
                  <a:gd name="connsiteY2" fmla="*/ 392635 h 632289"/>
                  <a:gd name="connsiteX3" fmla="*/ 6349 w 752969"/>
                  <a:gd name="connsiteY3" fmla="*/ 246396 h 632289"/>
                  <a:gd name="connsiteX4" fmla="*/ 207684 w 752969"/>
                  <a:gd name="connsiteY4" fmla="*/ 3115 h 632289"/>
                  <a:gd name="connsiteX5" fmla="*/ 526641 w 752969"/>
                  <a:gd name="connsiteY5" fmla="*/ 432527 h 632289"/>
                  <a:gd name="connsiteX6" fmla="*/ 638232 w 752969"/>
                  <a:gd name="connsiteY6" fmla="*/ 571512 h 632289"/>
                  <a:gd name="connsiteX7" fmla="*/ 531229 w 752969"/>
                  <a:gd name="connsiteY7" fmla="*/ 552136 h 632289"/>
                  <a:gd name="connsiteX8" fmla="*/ 358686 w 752969"/>
                  <a:gd name="connsiteY8" fmla="*/ 498066 h 632289"/>
                  <a:gd name="connsiteX0" fmla="*/ 750416 w 750416"/>
                  <a:gd name="connsiteY0" fmla="*/ 585305 h 585305"/>
                  <a:gd name="connsiteX1" fmla="*/ 234253 w 750416"/>
                  <a:gd name="connsiteY1" fmla="*/ 395068 h 585305"/>
                  <a:gd name="connsiteX2" fmla="*/ 64791 w 750416"/>
                  <a:gd name="connsiteY2" fmla="*/ 345651 h 585305"/>
                  <a:gd name="connsiteX3" fmla="*/ 3796 w 750416"/>
                  <a:gd name="connsiteY3" fmla="*/ 199412 h 585305"/>
                  <a:gd name="connsiteX4" fmla="*/ 162268 w 750416"/>
                  <a:gd name="connsiteY4" fmla="*/ 3756 h 585305"/>
                  <a:gd name="connsiteX5" fmla="*/ 524088 w 750416"/>
                  <a:gd name="connsiteY5" fmla="*/ 385543 h 585305"/>
                  <a:gd name="connsiteX6" fmla="*/ 635679 w 750416"/>
                  <a:gd name="connsiteY6" fmla="*/ 524528 h 585305"/>
                  <a:gd name="connsiteX7" fmla="*/ 528676 w 750416"/>
                  <a:gd name="connsiteY7" fmla="*/ 505152 h 585305"/>
                  <a:gd name="connsiteX8" fmla="*/ 356133 w 750416"/>
                  <a:gd name="connsiteY8" fmla="*/ 451082 h 585305"/>
                  <a:gd name="connsiteX0" fmla="*/ 747423 w 747423"/>
                  <a:gd name="connsiteY0" fmla="*/ 616086 h 616086"/>
                  <a:gd name="connsiteX1" fmla="*/ 231260 w 747423"/>
                  <a:gd name="connsiteY1" fmla="*/ 425849 h 616086"/>
                  <a:gd name="connsiteX2" fmla="*/ 61798 w 747423"/>
                  <a:gd name="connsiteY2" fmla="*/ 376432 h 616086"/>
                  <a:gd name="connsiteX3" fmla="*/ 803 w 747423"/>
                  <a:gd name="connsiteY3" fmla="*/ 230193 h 616086"/>
                  <a:gd name="connsiteX4" fmla="*/ 97933 w 747423"/>
                  <a:gd name="connsiteY4" fmla="*/ 40064 h 616086"/>
                  <a:gd name="connsiteX5" fmla="*/ 159275 w 747423"/>
                  <a:gd name="connsiteY5" fmla="*/ 34537 h 616086"/>
                  <a:gd name="connsiteX6" fmla="*/ 521095 w 747423"/>
                  <a:gd name="connsiteY6" fmla="*/ 416324 h 616086"/>
                  <a:gd name="connsiteX7" fmla="*/ 632686 w 747423"/>
                  <a:gd name="connsiteY7" fmla="*/ 555309 h 616086"/>
                  <a:gd name="connsiteX8" fmla="*/ 525683 w 747423"/>
                  <a:gd name="connsiteY8" fmla="*/ 535933 h 616086"/>
                  <a:gd name="connsiteX9" fmla="*/ 353140 w 747423"/>
                  <a:gd name="connsiteY9" fmla="*/ 481863 h 616086"/>
                  <a:gd name="connsiteX0" fmla="*/ 748220 w 748220"/>
                  <a:gd name="connsiteY0" fmla="*/ 661713 h 661713"/>
                  <a:gd name="connsiteX1" fmla="*/ 232057 w 748220"/>
                  <a:gd name="connsiteY1" fmla="*/ 471476 h 661713"/>
                  <a:gd name="connsiteX2" fmla="*/ 62595 w 748220"/>
                  <a:gd name="connsiteY2" fmla="*/ 422059 h 661713"/>
                  <a:gd name="connsiteX3" fmla="*/ 1600 w 748220"/>
                  <a:gd name="connsiteY3" fmla="*/ 275820 h 661713"/>
                  <a:gd name="connsiteX4" fmla="*/ 117780 w 748220"/>
                  <a:gd name="connsiteY4" fmla="*/ 14254 h 661713"/>
                  <a:gd name="connsiteX5" fmla="*/ 160072 w 748220"/>
                  <a:gd name="connsiteY5" fmla="*/ 80164 h 661713"/>
                  <a:gd name="connsiteX6" fmla="*/ 521892 w 748220"/>
                  <a:gd name="connsiteY6" fmla="*/ 461951 h 661713"/>
                  <a:gd name="connsiteX7" fmla="*/ 633483 w 748220"/>
                  <a:gd name="connsiteY7" fmla="*/ 600936 h 661713"/>
                  <a:gd name="connsiteX8" fmla="*/ 526480 w 748220"/>
                  <a:gd name="connsiteY8" fmla="*/ 581560 h 661713"/>
                  <a:gd name="connsiteX9" fmla="*/ 353937 w 748220"/>
                  <a:gd name="connsiteY9" fmla="*/ 527490 h 661713"/>
                  <a:gd name="connsiteX0" fmla="*/ 748220 w 748220"/>
                  <a:gd name="connsiteY0" fmla="*/ 654299 h 654299"/>
                  <a:gd name="connsiteX1" fmla="*/ 232057 w 748220"/>
                  <a:gd name="connsiteY1" fmla="*/ 464062 h 654299"/>
                  <a:gd name="connsiteX2" fmla="*/ 62595 w 748220"/>
                  <a:gd name="connsiteY2" fmla="*/ 414645 h 654299"/>
                  <a:gd name="connsiteX3" fmla="*/ 1600 w 748220"/>
                  <a:gd name="connsiteY3" fmla="*/ 268406 h 654299"/>
                  <a:gd name="connsiteX4" fmla="*/ 117780 w 748220"/>
                  <a:gd name="connsiteY4" fmla="*/ 6840 h 654299"/>
                  <a:gd name="connsiteX5" fmla="*/ 241035 w 748220"/>
                  <a:gd name="connsiteY5" fmla="*/ 139425 h 654299"/>
                  <a:gd name="connsiteX6" fmla="*/ 521892 w 748220"/>
                  <a:gd name="connsiteY6" fmla="*/ 454537 h 654299"/>
                  <a:gd name="connsiteX7" fmla="*/ 633483 w 748220"/>
                  <a:gd name="connsiteY7" fmla="*/ 593522 h 654299"/>
                  <a:gd name="connsiteX8" fmla="*/ 526480 w 748220"/>
                  <a:gd name="connsiteY8" fmla="*/ 574146 h 654299"/>
                  <a:gd name="connsiteX9" fmla="*/ 353937 w 748220"/>
                  <a:gd name="connsiteY9" fmla="*/ 520076 h 654299"/>
                  <a:gd name="connsiteX0" fmla="*/ 746627 w 746627"/>
                  <a:gd name="connsiteY0" fmla="*/ 647997 h 647997"/>
                  <a:gd name="connsiteX1" fmla="*/ 230464 w 746627"/>
                  <a:gd name="connsiteY1" fmla="*/ 457760 h 647997"/>
                  <a:gd name="connsiteX2" fmla="*/ 61002 w 746627"/>
                  <a:gd name="connsiteY2" fmla="*/ 408343 h 647997"/>
                  <a:gd name="connsiteX3" fmla="*/ 7 w 746627"/>
                  <a:gd name="connsiteY3" fmla="*/ 262104 h 647997"/>
                  <a:gd name="connsiteX4" fmla="*/ 63799 w 746627"/>
                  <a:gd name="connsiteY4" fmla="*/ 93408 h 647997"/>
                  <a:gd name="connsiteX5" fmla="*/ 116187 w 746627"/>
                  <a:gd name="connsiteY5" fmla="*/ 538 h 647997"/>
                  <a:gd name="connsiteX6" fmla="*/ 239442 w 746627"/>
                  <a:gd name="connsiteY6" fmla="*/ 133123 h 647997"/>
                  <a:gd name="connsiteX7" fmla="*/ 520299 w 746627"/>
                  <a:gd name="connsiteY7" fmla="*/ 448235 h 647997"/>
                  <a:gd name="connsiteX8" fmla="*/ 631890 w 746627"/>
                  <a:gd name="connsiteY8" fmla="*/ 587220 h 647997"/>
                  <a:gd name="connsiteX9" fmla="*/ 524887 w 746627"/>
                  <a:gd name="connsiteY9" fmla="*/ 567844 h 647997"/>
                  <a:gd name="connsiteX10" fmla="*/ 352344 w 746627"/>
                  <a:gd name="connsiteY10" fmla="*/ 513774 h 647997"/>
                  <a:gd name="connsiteX0" fmla="*/ 746622 w 746622"/>
                  <a:gd name="connsiteY0" fmla="*/ 648597 h 648597"/>
                  <a:gd name="connsiteX1" fmla="*/ 230459 w 746622"/>
                  <a:gd name="connsiteY1" fmla="*/ 458360 h 648597"/>
                  <a:gd name="connsiteX2" fmla="*/ 60997 w 746622"/>
                  <a:gd name="connsiteY2" fmla="*/ 408943 h 648597"/>
                  <a:gd name="connsiteX3" fmla="*/ 2 w 746622"/>
                  <a:gd name="connsiteY3" fmla="*/ 262704 h 648597"/>
                  <a:gd name="connsiteX4" fmla="*/ 59032 w 746622"/>
                  <a:gd name="connsiteY4" fmla="*/ 60671 h 648597"/>
                  <a:gd name="connsiteX5" fmla="*/ 116182 w 746622"/>
                  <a:gd name="connsiteY5" fmla="*/ 1138 h 648597"/>
                  <a:gd name="connsiteX6" fmla="*/ 239437 w 746622"/>
                  <a:gd name="connsiteY6" fmla="*/ 133723 h 648597"/>
                  <a:gd name="connsiteX7" fmla="*/ 520294 w 746622"/>
                  <a:gd name="connsiteY7" fmla="*/ 448835 h 648597"/>
                  <a:gd name="connsiteX8" fmla="*/ 631885 w 746622"/>
                  <a:gd name="connsiteY8" fmla="*/ 587820 h 648597"/>
                  <a:gd name="connsiteX9" fmla="*/ 524882 w 746622"/>
                  <a:gd name="connsiteY9" fmla="*/ 568444 h 648597"/>
                  <a:gd name="connsiteX10" fmla="*/ 352339 w 746622"/>
                  <a:gd name="connsiteY10" fmla="*/ 514374 h 648597"/>
                  <a:gd name="connsiteX0" fmla="*/ 691566 w 691566"/>
                  <a:gd name="connsiteY0" fmla="*/ 648597 h 648597"/>
                  <a:gd name="connsiteX1" fmla="*/ 175403 w 691566"/>
                  <a:gd name="connsiteY1" fmla="*/ 458360 h 648597"/>
                  <a:gd name="connsiteX2" fmla="*/ 5941 w 691566"/>
                  <a:gd name="connsiteY2" fmla="*/ 408943 h 648597"/>
                  <a:gd name="connsiteX3" fmla="*/ 42577 w 691566"/>
                  <a:gd name="connsiteY3" fmla="*/ 241273 h 648597"/>
                  <a:gd name="connsiteX4" fmla="*/ 3976 w 691566"/>
                  <a:gd name="connsiteY4" fmla="*/ 60671 h 648597"/>
                  <a:gd name="connsiteX5" fmla="*/ 61126 w 691566"/>
                  <a:gd name="connsiteY5" fmla="*/ 1138 h 648597"/>
                  <a:gd name="connsiteX6" fmla="*/ 184381 w 691566"/>
                  <a:gd name="connsiteY6" fmla="*/ 133723 h 648597"/>
                  <a:gd name="connsiteX7" fmla="*/ 465238 w 691566"/>
                  <a:gd name="connsiteY7" fmla="*/ 448835 h 648597"/>
                  <a:gd name="connsiteX8" fmla="*/ 576829 w 691566"/>
                  <a:gd name="connsiteY8" fmla="*/ 587820 h 648597"/>
                  <a:gd name="connsiteX9" fmla="*/ 469826 w 691566"/>
                  <a:gd name="connsiteY9" fmla="*/ 568444 h 648597"/>
                  <a:gd name="connsiteX10" fmla="*/ 297283 w 691566"/>
                  <a:gd name="connsiteY10" fmla="*/ 514374 h 648597"/>
                  <a:gd name="connsiteX0" fmla="*/ 695098 w 695098"/>
                  <a:gd name="connsiteY0" fmla="*/ 648597 h 648597"/>
                  <a:gd name="connsiteX1" fmla="*/ 178935 w 695098"/>
                  <a:gd name="connsiteY1" fmla="*/ 458360 h 648597"/>
                  <a:gd name="connsiteX2" fmla="*/ 9473 w 695098"/>
                  <a:gd name="connsiteY2" fmla="*/ 408943 h 648597"/>
                  <a:gd name="connsiteX3" fmla="*/ 24175 w 695098"/>
                  <a:gd name="connsiteY3" fmla="*/ 310701 h 648597"/>
                  <a:gd name="connsiteX4" fmla="*/ 46109 w 695098"/>
                  <a:gd name="connsiteY4" fmla="*/ 241273 h 648597"/>
                  <a:gd name="connsiteX5" fmla="*/ 7508 w 695098"/>
                  <a:gd name="connsiteY5" fmla="*/ 60671 h 648597"/>
                  <a:gd name="connsiteX6" fmla="*/ 64658 w 695098"/>
                  <a:gd name="connsiteY6" fmla="*/ 1138 h 648597"/>
                  <a:gd name="connsiteX7" fmla="*/ 187913 w 695098"/>
                  <a:gd name="connsiteY7" fmla="*/ 133723 h 648597"/>
                  <a:gd name="connsiteX8" fmla="*/ 468770 w 695098"/>
                  <a:gd name="connsiteY8" fmla="*/ 448835 h 648597"/>
                  <a:gd name="connsiteX9" fmla="*/ 580361 w 695098"/>
                  <a:gd name="connsiteY9" fmla="*/ 587820 h 648597"/>
                  <a:gd name="connsiteX10" fmla="*/ 473358 w 695098"/>
                  <a:gd name="connsiteY10" fmla="*/ 568444 h 648597"/>
                  <a:gd name="connsiteX11" fmla="*/ 300815 w 695098"/>
                  <a:gd name="connsiteY11" fmla="*/ 514374 h 648597"/>
                  <a:gd name="connsiteX0" fmla="*/ 692254 w 692254"/>
                  <a:gd name="connsiteY0" fmla="*/ 648597 h 648597"/>
                  <a:gd name="connsiteX1" fmla="*/ 176091 w 692254"/>
                  <a:gd name="connsiteY1" fmla="*/ 458360 h 648597"/>
                  <a:gd name="connsiteX2" fmla="*/ 6629 w 692254"/>
                  <a:gd name="connsiteY2" fmla="*/ 408943 h 648597"/>
                  <a:gd name="connsiteX3" fmla="*/ 73718 w 692254"/>
                  <a:gd name="connsiteY3" fmla="*/ 324989 h 648597"/>
                  <a:gd name="connsiteX4" fmla="*/ 43265 w 692254"/>
                  <a:gd name="connsiteY4" fmla="*/ 241273 h 648597"/>
                  <a:gd name="connsiteX5" fmla="*/ 4664 w 692254"/>
                  <a:gd name="connsiteY5" fmla="*/ 60671 h 648597"/>
                  <a:gd name="connsiteX6" fmla="*/ 61814 w 692254"/>
                  <a:gd name="connsiteY6" fmla="*/ 1138 h 648597"/>
                  <a:gd name="connsiteX7" fmla="*/ 185069 w 692254"/>
                  <a:gd name="connsiteY7" fmla="*/ 133723 h 648597"/>
                  <a:gd name="connsiteX8" fmla="*/ 465926 w 692254"/>
                  <a:gd name="connsiteY8" fmla="*/ 448835 h 648597"/>
                  <a:gd name="connsiteX9" fmla="*/ 577517 w 692254"/>
                  <a:gd name="connsiteY9" fmla="*/ 587820 h 648597"/>
                  <a:gd name="connsiteX10" fmla="*/ 470514 w 692254"/>
                  <a:gd name="connsiteY10" fmla="*/ 568444 h 648597"/>
                  <a:gd name="connsiteX11" fmla="*/ 297971 w 692254"/>
                  <a:gd name="connsiteY11" fmla="*/ 514374 h 648597"/>
                  <a:gd name="connsiteX0" fmla="*/ 711362 w 711362"/>
                  <a:gd name="connsiteY0" fmla="*/ 648597 h 648597"/>
                  <a:gd name="connsiteX1" fmla="*/ 195199 w 711362"/>
                  <a:gd name="connsiteY1" fmla="*/ 458360 h 648597"/>
                  <a:gd name="connsiteX2" fmla="*/ 1924 w 711362"/>
                  <a:gd name="connsiteY2" fmla="*/ 392275 h 648597"/>
                  <a:gd name="connsiteX3" fmla="*/ 92826 w 711362"/>
                  <a:gd name="connsiteY3" fmla="*/ 324989 h 648597"/>
                  <a:gd name="connsiteX4" fmla="*/ 62373 w 711362"/>
                  <a:gd name="connsiteY4" fmla="*/ 241273 h 648597"/>
                  <a:gd name="connsiteX5" fmla="*/ 23772 w 711362"/>
                  <a:gd name="connsiteY5" fmla="*/ 60671 h 648597"/>
                  <a:gd name="connsiteX6" fmla="*/ 80922 w 711362"/>
                  <a:gd name="connsiteY6" fmla="*/ 1138 h 648597"/>
                  <a:gd name="connsiteX7" fmla="*/ 204177 w 711362"/>
                  <a:gd name="connsiteY7" fmla="*/ 133723 h 648597"/>
                  <a:gd name="connsiteX8" fmla="*/ 485034 w 711362"/>
                  <a:gd name="connsiteY8" fmla="*/ 448835 h 648597"/>
                  <a:gd name="connsiteX9" fmla="*/ 596625 w 711362"/>
                  <a:gd name="connsiteY9" fmla="*/ 587820 h 648597"/>
                  <a:gd name="connsiteX10" fmla="*/ 489622 w 711362"/>
                  <a:gd name="connsiteY10" fmla="*/ 568444 h 648597"/>
                  <a:gd name="connsiteX11" fmla="*/ 317079 w 711362"/>
                  <a:gd name="connsiteY11" fmla="*/ 514374 h 648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11362" h="648597">
                    <a:moveTo>
                      <a:pt x="711362" y="648597"/>
                    </a:moveTo>
                    <a:cubicBezTo>
                      <a:pt x="557564" y="601060"/>
                      <a:pt x="313439" y="501080"/>
                      <a:pt x="195199" y="458360"/>
                    </a:cubicBezTo>
                    <a:cubicBezTo>
                      <a:pt x="76959" y="415640"/>
                      <a:pt x="18986" y="414504"/>
                      <a:pt x="1924" y="392275"/>
                    </a:cubicBezTo>
                    <a:cubicBezTo>
                      <a:pt x="-15138" y="370047"/>
                      <a:pt x="86720" y="352934"/>
                      <a:pt x="92826" y="324989"/>
                    </a:cubicBezTo>
                    <a:cubicBezTo>
                      <a:pt x="98932" y="297044"/>
                      <a:pt x="73882" y="285326"/>
                      <a:pt x="62373" y="241273"/>
                    </a:cubicBezTo>
                    <a:cubicBezTo>
                      <a:pt x="50864" y="197220"/>
                      <a:pt x="4409" y="104265"/>
                      <a:pt x="23772" y="60671"/>
                    </a:cubicBezTo>
                    <a:cubicBezTo>
                      <a:pt x="43135" y="17077"/>
                      <a:pt x="51648" y="-5481"/>
                      <a:pt x="80922" y="1138"/>
                    </a:cubicBezTo>
                    <a:cubicBezTo>
                      <a:pt x="110196" y="7757"/>
                      <a:pt x="136825" y="59107"/>
                      <a:pt x="204177" y="133723"/>
                    </a:cubicBezTo>
                    <a:cubicBezTo>
                      <a:pt x="271529" y="208339"/>
                      <a:pt x="419626" y="373152"/>
                      <a:pt x="485034" y="448835"/>
                    </a:cubicBezTo>
                    <a:cubicBezTo>
                      <a:pt x="550442" y="524518"/>
                      <a:pt x="630785" y="577410"/>
                      <a:pt x="596625" y="587820"/>
                    </a:cubicBezTo>
                    <a:cubicBezTo>
                      <a:pt x="562465" y="598230"/>
                      <a:pt x="536213" y="580685"/>
                      <a:pt x="489622" y="568444"/>
                    </a:cubicBezTo>
                    <a:cubicBezTo>
                      <a:pt x="443031" y="556203"/>
                      <a:pt x="373704" y="541638"/>
                      <a:pt x="317079" y="514374"/>
                    </a:cubicBezTo>
                  </a:path>
                </a:pathLst>
              </a:custGeom>
              <a:solidFill>
                <a:srgbClr val="C7A9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B26422E6-A927-47F1-AD34-345100D2D11D}"/>
                  </a:ext>
                </a:extLst>
              </p:cNvPr>
              <p:cNvSpPr txBox="1"/>
              <p:nvPr/>
            </p:nvSpPr>
            <p:spPr>
              <a:xfrm>
                <a:off x="3020967" y="4605781"/>
                <a:ext cx="478172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Sb</a:t>
                </a: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B18A3199-EFDE-4B7C-A47B-3121B2907A21}"/>
                  </a:ext>
                </a:extLst>
              </p:cNvPr>
              <p:cNvSpPr/>
              <p:nvPr/>
            </p:nvSpPr>
            <p:spPr>
              <a:xfrm>
                <a:off x="4905375" y="5991225"/>
                <a:ext cx="959644" cy="626269"/>
              </a:xfrm>
              <a:custGeom>
                <a:avLst/>
                <a:gdLst>
                  <a:gd name="connsiteX0" fmla="*/ 740569 w 959644"/>
                  <a:gd name="connsiteY0" fmla="*/ 0 h 626269"/>
                  <a:gd name="connsiteX1" fmla="*/ 823913 w 959644"/>
                  <a:gd name="connsiteY1" fmla="*/ 250031 h 626269"/>
                  <a:gd name="connsiteX2" fmla="*/ 959644 w 959644"/>
                  <a:gd name="connsiteY2" fmla="*/ 626269 h 626269"/>
                  <a:gd name="connsiteX3" fmla="*/ 0 w 959644"/>
                  <a:gd name="connsiteY3" fmla="*/ 621506 h 626269"/>
                  <a:gd name="connsiteX4" fmla="*/ 114300 w 959644"/>
                  <a:gd name="connsiteY4" fmla="*/ 502444 h 626269"/>
                  <a:gd name="connsiteX5" fmla="*/ 359569 w 959644"/>
                  <a:gd name="connsiteY5" fmla="*/ 323850 h 626269"/>
                  <a:gd name="connsiteX6" fmla="*/ 559594 w 959644"/>
                  <a:gd name="connsiteY6" fmla="*/ 166688 h 626269"/>
                  <a:gd name="connsiteX7" fmla="*/ 697706 w 959644"/>
                  <a:gd name="connsiteY7" fmla="*/ 50006 h 626269"/>
                  <a:gd name="connsiteX8" fmla="*/ 740569 w 959644"/>
                  <a:gd name="connsiteY8" fmla="*/ 0 h 626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59644" h="626269">
                    <a:moveTo>
                      <a:pt x="740569" y="0"/>
                    </a:moveTo>
                    <a:lnTo>
                      <a:pt x="823913" y="250031"/>
                    </a:lnTo>
                    <a:lnTo>
                      <a:pt x="959644" y="626269"/>
                    </a:lnTo>
                    <a:lnTo>
                      <a:pt x="0" y="621506"/>
                    </a:lnTo>
                    <a:lnTo>
                      <a:pt x="114300" y="502444"/>
                    </a:lnTo>
                    <a:lnTo>
                      <a:pt x="359569" y="323850"/>
                    </a:lnTo>
                    <a:lnTo>
                      <a:pt x="559594" y="166688"/>
                    </a:lnTo>
                    <a:lnTo>
                      <a:pt x="697706" y="50006"/>
                    </a:lnTo>
                    <a:lnTo>
                      <a:pt x="740569" y="0"/>
                    </a:lnTo>
                    <a:close/>
                  </a:path>
                </a:pathLst>
              </a:custGeom>
              <a:solidFill>
                <a:srgbClr val="D7B7B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9E4DCB71-35A0-4D69-8CDF-19871DCA2C3F}"/>
                  </a:ext>
                </a:extLst>
              </p:cNvPr>
              <p:cNvSpPr/>
              <p:nvPr/>
            </p:nvSpPr>
            <p:spPr>
              <a:xfrm>
                <a:off x="4782078" y="5933839"/>
                <a:ext cx="883988" cy="691087"/>
              </a:xfrm>
              <a:custGeom>
                <a:avLst/>
                <a:gdLst>
                  <a:gd name="connsiteX0" fmla="*/ 711466 w 883988"/>
                  <a:gd name="connsiteY0" fmla="*/ 97867 h 691087"/>
                  <a:gd name="connsiteX1" fmla="*/ 856722 w 883988"/>
                  <a:gd name="connsiteY1" fmla="*/ 236 h 691087"/>
                  <a:gd name="connsiteX2" fmla="*/ 875772 w 883988"/>
                  <a:gd name="connsiteY2" fmla="*/ 74055 h 691087"/>
                  <a:gd name="connsiteX3" fmla="*/ 761472 w 883988"/>
                  <a:gd name="connsiteY3" fmla="*/ 185974 h 691087"/>
                  <a:gd name="connsiteX4" fmla="*/ 570972 w 883988"/>
                  <a:gd name="connsiteY4" fmla="*/ 331230 h 691087"/>
                  <a:gd name="connsiteX5" fmla="*/ 406666 w 883988"/>
                  <a:gd name="connsiteY5" fmla="*/ 464580 h 691087"/>
                  <a:gd name="connsiteX6" fmla="*/ 297128 w 883988"/>
                  <a:gd name="connsiteY6" fmla="*/ 557449 h 691087"/>
                  <a:gd name="connsiteX7" fmla="*/ 242360 w 883988"/>
                  <a:gd name="connsiteY7" fmla="*/ 588405 h 691087"/>
                  <a:gd name="connsiteX8" fmla="*/ 185210 w 883988"/>
                  <a:gd name="connsiteY8" fmla="*/ 631267 h 691087"/>
                  <a:gd name="connsiteX9" fmla="*/ 118535 w 883988"/>
                  <a:gd name="connsiteY9" fmla="*/ 686036 h 691087"/>
                  <a:gd name="connsiteX10" fmla="*/ 4235 w 883988"/>
                  <a:gd name="connsiteY10" fmla="*/ 676511 h 691087"/>
                  <a:gd name="connsiteX11" fmla="*/ 75672 w 883988"/>
                  <a:gd name="connsiteY11" fmla="*/ 578880 h 691087"/>
                  <a:gd name="connsiteX12" fmla="*/ 528110 w 883988"/>
                  <a:gd name="connsiteY12" fmla="*/ 259792 h 691087"/>
                  <a:gd name="connsiteX13" fmla="*/ 711466 w 883988"/>
                  <a:gd name="connsiteY13" fmla="*/ 97867 h 691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83988" h="691087">
                    <a:moveTo>
                      <a:pt x="711466" y="97867"/>
                    </a:moveTo>
                    <a:cubicBezTo>
                      <a:pt x="766235" y="54608"/>
                      <a:pt x="829338" y="4205"/>
                      <a:pt x="856722" y="236"/>
                    </a:cubicBezTo>
                    <a:cubicBezTo>
                      <a:pt x="884106" y="-3733"/>
                      <a:pt x="891647" y="43099"/>
                      <a:pt x="875772" y="74055"/>
                    </a:cubicBezTo>
                    <a:cubicBezTo>
                      <a:pt x="859897" y="105011"/>
                      <a:pt x="812272" y="143112"/>
                      <a:pt x="761472" y="185974"/>
                    </a:cubicBezTo>
                    <a:cubicBezTo>
                      <a:pt x="710672" y="228836"/>
                      <a:pt x="630106" y="284796"/>
                      <a:pt x="570972" y="331230"/>
                    </a:cubicBezTo>
                    <a:cubicBezTo>
                      <a:pt x="511838" y="377664"/>
                      <a:pt x="452307" y="426877"/>
                      <a:pt x="406666" y="464580"/>
                    </a:cubicBezTo>
                    <a:cubicBezTo>
                      <a:pt x="361025" y="502283"/>
                      <a:pt x="324512" y="536812"/>
                      <a:pt x="297128" y="557449"/>
                    </a:cubicBezTo>
                    <a:cubicBezTo>
                      <a:pt x="269744" y="578086"/>
                      <a:pt x="261013" y="576102"/>
                      <a:pt x="242360" y="588405"/>
                    </a:cubicBezTo>
                    <a:cubicBezTo>
                      <a:pt x="223707" y="600708"/>
                      <a:pt x="205847" y="614995"/>
                      <a:pt x="185210" y="631267"/>
                    </a:cubicBezTo>
                    <a:cubicBezTo>
                      <a:pt x="164573" y="647539"/>
                      <a:pt x="148697" y="678495"/>
                      <a:pt x="118535" y="686036"/>
                    </a:cubicBezTo>
                    <a:cubicBezTo>
                      <a:pt x="88373" y="693577"/>
                      <a:pt x="11379" y="694370"/>
                      <a:pt x="4235" y="676511"/>
                    </a:cubicBezTo>
                    <a:cubicBezTo>
                      <a:pt x="-2909" y="658652"/>
                      <a:pt x="-11640" y="648333"/>
                      <a:pt x="75672" y="578880"/>
                    </a:cubicBezTo>
                    <a:cubicBezTo>
                      <a:pt x="162984" y="509427"/>
                      <a:pt x="426510" y="336786"/>
                      <a:pt x="528110" y="259792"/>
                    </a:cubicBezTo>
                    <a:cubicBezTo>
                      <a:pt x="629710" y="182798"/>
                      <a:pt x="656697" y="141126"/>
                      <a:pt x="711466" y="97867"/>
                    </a:cubicBezTo>
                    <a:close/>
                  </a:path>
                </a:pathLst>
              </a:custGeom>
              <a:solidFill>
                <a:srgbClr val="B8797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FF33ABC1-5F70-430D-9DF5-E3F31C0459AE}"/>
                  </a:ext>
                </a:extLst>
              </p:cNvPr>
              <p:cNvSpPr/>
              <p:nvPr/>
            </p:nvSpPr>
            <p:spPr>
              <a:xfrm>
                <a:off x="4442803" y="5655142"/>
                <a:ext cx="1218008" cy="975738"/>
              </a:xfrm>
              <a:custGeom>
                <a:avLst/>
                <a:gdLst>
                  <a:gd name="connsiteX0" fmla="*/ 124435 w 1218008"/>
                  <a:gd name="connsiteY0" fmla="*/ 817096 h 975738"/>
                  <a:gd name="connsiteX1" fmla="*/ 712603 w 1218008"/>
                  <a:gd name="connsiteY1" fmla="*/ 374183 h 975738"/>
                  <a:gd name="connsiteX2" fmla="*/ 1024547 w 1218008"/>
                  <a:gd name="connsiteY2" fmla="*/ 90814 h 975738"/>
                  <a:gd name="connsiteX3" fmla="*/ 1138847 w 1218008"/>
                  <a:gd name="connsiteY3" fmla="*/ 5089 h 975738"/>
                  <a:gd name="connsiteX4" fmla="*/ 1148372 w 1218008"/>
                  <a:gd name="connsiteY4" fmla="*/ 19377 h 975738"/>
                  <a:gd name="connsiteX5" fmla="*/ 1165041 w 1218008"/>
                  <a:gd name="connsiteY5" fmla="*/ 97958 h 975738"/>
                  <a:gd name="connsiteX6" fmla="*/ 1195997 w 1218008"/>
                  <a:gd name="connsiteY6" fmla="*/ 250358 h 975738"/>
                  <a:gd name="connsiteX7" fmla="*/ 1210285 w 1218008"/>
                  <a:gd name="connsiteY7" fmla="*/ 307508 h 975738"/>
                  <a:gd name="connsiteX8" fmla="*/ 1069791 w 1218008"/>
                  <a:gd name="connsiteY8" fmla="*/ 433714 h 975738"/>
                  <a:gd name="connsiteX9" fmla="*/ 829285 w 1218008"/>
                  <a:gd name="connsiteY9" fmla="*/ 631358 h 975738"/>
                  <a:gd name="connsiteX10" fmla="*/ 636403 w 1218008"/>
                  <a:gd name="connsiteY10" fmla="*/ 781377 h 975738"/>
                  <a:gd name="connsiteX11" fmla="*/ 481622 w 1218008"/>
                  <a:gd name="connsiteY11" fmla="*/ 888533 h 975738"/>
                  <a:gd name="connsiteX12" fmla="*/ 376847 w 1218008"/>
                  <a:gd name="connsiteY12" fmla="*/ 967114 h 975738"/>
                  <a:gd name="connsiteX13" fmla="*/ 17278 w 1218008"/>
                  <a:gd name="connsiteY13" fmla="*/ 955208 h 975738"/>
                  <a:gd name="connsiteX14" fmla="*/ 124435 w 1218008"/>
                  <a:gd name="connsiteY14" fmla="*/ 817096 h 975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18008" h="975738">
                    <a:moveTo>
                      <a:pt x="124435" y="817096"/>
                    </a:moveTo>
                    <a:cubicBezTo>
                      <a:pt x="240322" y="720259"/>
                      <a:pt x="562584" y="495230"/>
                      <a:pt x="712603" y="374183"/>
                    </a:cubicBezTo>
                    <a:cubicBezTo>
                      <a:pt x="862622" y="253136"/>
                      <a:pt x="953506" y="152330"/>
                      <a:pt x="1024547" y="90814"/>
                    </a:cubicBezTo>
                    <a:cubicBezTo>
                      <a:pt x="1095588" y="29298"/>
                      <a:pt x="1118209" y="16995"/>
                      <a:pt x="1138847" y="5089"/>
                    </a:cubicBezTo>
                    <a:cubicBezTo>
                      <a:pt x="1159485" y="-6817"/>
                      <a:pt x="1144006" y="3899"/>
                      <a:pt x="1148372" y="19377"/>
                    </a:cubicBezTo>
                    <a:cubicBezTo>
                      <a:pt x="1152738" y="34855"/>
                      <a:pt x="1157104" y="59461"/>
                      <a:pt x="1165041" y="97958"/>
                    </a:cubicBezTo>
                    <a:cubicBezTo>
                      <a:pt x="1172979" y="136455"/>
                      <a:pt x="1188456" y="215433"/>
                      <a:pt x="1195997" y="250358"/>
                    </a:cubicBezTo>
                    <a:cubicBezTo>
                      <a:pt x="1203538" y="285283"/>
                      <a:pt x="1231319" y="276949"/>
                      <a:pt x="1210285" y="307508"/>
                    </a:cubicBezTo>
                    <a:cubicBezTo>
                      <a:pt x="1189251" y="338067"/>
                      <a:pt x="1133291" y="379739"/>
                      <a:pt x="1069791" y="433714"/>
                    </a:cubicBezTo>
                    <a:cubicBezTo>
                      <a:pt x="1006291" y="487689"/>
                      <a:pt x="901516" y="573414"/>
                      <a:pt x="829285" y="631358"/>
                    </a:cubicBezTo>
                    <a:cubicBezTo>
                      <a:pt x="757054" y="689302"/>
                      <a:pt x="694347" y="738514"/>
                      <a:pt x="636403" y="781377"/>
                    </a:cubicBezTo>
                    <a:cubicBezTo>
                      <a:pt x="578459" y="824240"/>
                      <a:pt x="524881" y="857577"/>
                      <a:pt x="481622" y="888533"/>
                    </a:cubicBezTo>
                    <a:cubicBezTo>
                      <a:pt x="438363" y="919489"/>
                      <a:pt x="454238" y="956002"/>
                      <a:pt x="376847" y="967114"/>
                    </a:cubicBezTo>
                    <a:cubicBezTo>
                      <a:pt x="299456" y="978226"/>
                      <a:pt x="58950" y="982592"/>
                      <a:pt x="17278" y="955208"/>
                    </a:cubicBezTo>
                    <a:cubicBezTo>
                      <a:pt x="-24394" y="927824"/>
                      <a:pt x="8548" y="913933"/>
                      <a:pt x="124435" y="817096"/>
                    </a:cubicBezTo>
                    <a:close/>
                  </a:path>
                </a:pathLst>
              </a:custGeom>
              <a:solidFill>
                <a:srgbClr val="D9ABAE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35321640-66E8-40E1-B371-C647368459E1}"/>
                  </a:ext>
                </a:extLst>
              </p:cNvPr>
              <p:cNvSpPr/>
              <p:nvPr/>
            </p:nvSpPr>
            <p:spPr>
              <a:xfrm>
                <a:off x="3375677" y="5421062"/>
                <a:ext cx="2164616" cy="1209330"/>
              </a:xfrm>
              <a:custGeom>
                <a:avLst/>
                <a:gdLst>
                  <a:gd name="connsiteX0" fmla="*/ 1417779 w 2164616"/>
                  <a:gd name="connsiteY0" fmla="*/ 217738 h 1209330"/>
                  <a:gd name="connsiteX1" fmla="*/ 1577323 w 2164616"/>
                  <a:gd name="connsiteY1" fmla="*/ 82007 h 1209330"/>
                  <a:gd name="connsiteX2" fmla="*/ 1629711 w 2164616"/>
                  <a:gd name="connsiteY2" fmla="*/ 1044 h 1209330"/>
                  <a:gd name="connsiteX3" fmla="*/ 1822592 w 2164616"/>
                  <a:gd name="connsiteY3" fmla="*/ 39144 h 1209330"/>
                  <a:gd name="connsiteX4" fmla="*/ 2144061 w 2164616"/>
                  <a:gd name="connsiteY4" fmla="*/ 84388 h 1209330"/>
                  <a:gd name="connsiteX5" fmla="*/ 2103579 w 2164616"/>
                  <a:gd name="connsiteY5" fmla="*/ 148682 h 1209330"/>
                  <a:gd name="connsiteX6" fmla="*/ 1870217 w 2164616"/>
                  <a:gd name="connsiteY6" fmla="*/ 429669 h 1209330"/>
                  <a:gd name="connsiteX7" fmla="*/ 1558273 w 2164616"/>
                  <a:gd name="connsiteY7" fmla="*/ 672557 h 1209330"/>
                  <a:gd name="connsiteX8" fmla="*/ 1165367 w 2164616"/>
                  <a:gd name="connsiteY8" fmla="*/ 958307 h 1209330"/>
                  <a:gd name="connsiteX9" fmla="*/ 889142 w 2164616"/>
                  <a:gd name="connsiteY9" fmla="*/ 1115469 h 1209330"/>
                  <a:gd name="connsiteX10" fmla="*/ 746267 w 2164616"/>
                  <a:gd name="connsiteY10" fmla="*/ 1203576 h 1209330"/>
                  <a:gd name="connsiteX11" fmla="*/ 741504 w 2164616"/>
                  <a:gd name="connsiteY11" fmla="*/ 1198813 h 1209330"/>
                  <a:gd name="connsiteX12" fmla="*/ 608154 w 2164616"/>
                  <a:gd name="connsiteY12" fmla="*/ 1191669 h 1209330"/>
                  <a:gd name="connsiteX13" fmla="*/ 5698 w 2164616"/>
                  <a:gd name="connsiteY13" fmla="*/ 1196432 h 1209330"/>
                  <a:gd name="connsiteX14" fmla="*/ 289067 w 2164616"/>
                  <a:gd name="connsiteY14" fmla="*/ 1001169 h 1209330"/>
                  <a:gd name="connsiteX15" fmla="*/ 1074879 w 2164616"/>
                  <a:gd name="connsiteY15" fmla="*/ 451101 h 1209330"/>
                  <a:gd name="connsiteX16" fmla="*/ 1417779 w 2164616"/>
                  <a:gd name="connsiteY16" fmla="*/ 217738 h 1209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64616" h="1209330">
                    <a:moveTo>
                      <a:pt x="1417779" y="217738"/>
                    </a:moveTo>
                    <a:cubicBezTo>
                      <a:pt x="1479890" y="167930"/>
                      <a:pt x="1542001" y="118122"/>
                      <a:pt x="1577323" y="82007"/>
                    </a:cubicBezTo>
                    <a:cubicBezTo>
                      <a:pt x="1612645" y="45892"/>
                      <a:pt x="1588833" y="8188"/>
                      <a:pt x="1629711" y="1044"/>
                    </a:cubicBezTo>
                    <a:cubicBezTo>
                      <a:pt x="1670589" y="-6100"/>
                      <a:pt x="1736867" y="25253"/>
                      <a:pt x="1822592" y="39144"/>
                    </a:cubicBezTo>
                    <a:cubicBezTo>
                      <a:pt x="1908317" y="53035"/>
                      <a:pt x="2097230" y="66132"/>
                      <a:pt x="2144061" y="84388"/>
                    </a:cubicBezTo>
                    <a:cubicBezTo>
                      <a:pt x="2190892" y="102644"/>
                      <a:pt x="2149220" y="91135"/>
                      <a:pt x="2103579" y="148682"/>
                    </a:cubicBezTo>
                    <a:cubicBezTo>
                      <a:pt x="2057938" y="206229"/>
                      <a:pt x="1961101" y="342357"/>
                      <a:pt x="1870217" y="429669"/>
                    </a:cubicBezTo>
                    <a:cubicBezTo>
                      <a:pt x="1779333" y="516981"/>
                      <a:pt x="1675748" y="584451"/>
                      <a:pt x="1558273" y="672557"/>
                    </a:cubicBezTo>
                    <a:cubicBezTo>
                      <a:pt x="1440798" y="760663"/>
                      <a:pt x="1276889" y="884488"/>
                      <a:pt x="1165367" y="958307"/>
                    </a:cubicBezTo>
                    <a:cubicBezTo>
                      <a:pt x="1053845" y="1032126"/>
                      <a:pt x="958992" y="1074591"/>
                      <a:pt x="889142" y="1115469"/>
                    </a:cubicBezTo>
                    <a:cubicBezTo>
                      <a:pt x="819292" y="1156347"/>
                      <a:pt x="770873" y="1189685"/>
                      <a:pt x="746267" y="1203576"/>
                    </a:cubicBezTo>
                    <a:cubicBezTo>
                      <a:pt x="721661" y="1217467"/>
                      <a:pt x="764523" y="1200797"/>
                      <a:pt x="741504" y="1198813"/>
                    </a:cubicBezTo>
                    <a:cubicBezTo>
                      <a:pt x="718485" y="1196829"/>
                      <a:pt x="608154" y="1191669"/>
                      <a:pt x="608154" y="1191669"/>
                    </a:cubicBezTo>
                    <a:cubicBezTo>
                      <a:pt x="485520" y="1191272"/>
                      <a:pt x="58879" y="1228182"/>
                      <a:pt x="5698" y="1196432"/>
                    </a:cubicBezTo>
                    <a:cubicBezTo>
                      <a:pt x="-47483" y="1164682"/>
                      <a:pt x="289067" y="1001169"/>
                      <a:pt x="289067" y="1001169"/>
                    </a:cubicBezTo>
                    <a:lnTo>
                      <a:pt x="1074879" y="451101"/>
                    </a:lnTo>
                    <a:lnTo>
                      <a:pt x="1417779" y="217738"/>
                    </a:lnTo>
                    <a:close/>
                  </a:path>
                </a:pathLst>
              </a:custGeom>
              <a:solidFill>
                <a:srgbClr val="CBAAB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626DD68B-12DB-47F0-94F3-4F43D9445576}"/>
                  </a:ext>
                </a:extLst>
              </p:cNvPr>
              <p:cNvSpPr/>
              <p:nvPr/>
            </p:nvSpPr>
            <p:spPr>
              <a:xfrm>
                <a:off x="1888331" y="6498431"/>
                <a:ext cx="607219" cy="121444"/>
              </a:xfrm>
              <a:custGeom>
                <a:avLst/>
                <a:gdLst>
                  <a:gd name="connsiteX0" fmla="*/ 0 w 607219"/>
                  <a:gd name="connsiteY0" fmla="*/ 121444 h 121444"/>
                  <a:gd name="connsiteX1" fmla="*/ 607219 w 607219"/>
                  <a:gd name="connsiteY1" fmla="*/ 121444 h 121444"/>
                  <a:gd name="connsiteX2" fmla="*/ 478632 w 607219"/>
                  <a:gd name="connsiteY2" fmla="*/ 2382 h 121444"/>
                  <a:gd name="connsiteX3" fmla="*/ 273844 w 607219"/>
                  <a:gd name="connsiteY3" fmla="*/ 0 h 121444"/>
                  <a:gd name="connsiteX4" fmla="*/ 111919 w 607219"/>
                  <a:gd name="connsiteY4" fmla="*/ 45244 h 121444"/>
                  <a:gd name="connsiteX5" fmla="*/ 0 w 607219"/>
                  <a:gd name="connsiteY5" fmla="*/ 121444 h 121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7219" h="121444">
                    <a:moveTo>
                      <a:pt x="0" y="121444"/>
                    </a:moveTo>
                    <a:lnTo>
                      <a:pt x="607219" y="121444"/>
                    </a:lnTo>
                    <a:lnTo>
                      <a:pt x="478632" y="2382"/>
                    </a:lnTo>
                    <a:lnTo>
                      <a:pt x="273844" y="0"/>
                    </a:lnTo>
                    <a:lnTo>
                      <a:pt x="111919" y="45244"/>
                    </a:lnTo>
                    <a:lnTo>
                      <a:pt x="0" y="121444"/>
                    </a:lnTo>
                    <a:close/>
                  </a:path>
                </a:pathLst>
              </a:custGeom>
              <a:solidFill>
                <a:srgbClr val="AFDFE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77E42C8A-D476-46CC-9E46-F82821B0A232}"/>
                  </a:ext>
                </a:extLst>
              </p:cNvPr>
              <p:cNvSpPr/>
              <p:nvPr/>
            </p:nvSpPr>
            <p:spPr>
              <a:xfrm>
                <a:off x="2888853" y="5373718"/>
                <a:ext cx="2231325" cy="1253699"/>
              </a:xfrm>
              <a:custGeom>
                <a:avLst/>
                <a:gdLst>
                  <a:gd name="connsiteX0" fmla="*/ 1826022 w 2231325"/>
                  <a:gd name="connsiteY0" fmla="*/ 69820 h 1253699"/>
                  <a:gd name="connsiteX1" fmla="*/ 1940322 w 2231325"/>
                  <a:gd name="connsiteY1" fmla="*/ 763 h 1253699"/>
                  <a:gd name="connsiteX2" fmla="*/ 2033191 w 2231325"/>
                  <a:gd name="connsiteY2" fmla="*/ 34101 h 1253699"/>
                  <a:gd name="connsiteX3" fmla="*/ 2147491 w 2231325"/>
                  <a:gd name="connsiteY3" fmla="*/ 53151 h 1253699"/>
                  <a:gd name="connsiteX4" fmla="*/ 2230835 w 2231325"/>
                  <a:gd name="connsiteY4" fmla="*/ 69820 h 1253699"/>
                  <a:gd name="connsiteX5" fmla="*/ 2109391 w 2231325"/>
                  <a:gd name="connsiteY5" fmla="*/ 200788 h 1253699"/>
                  <a:gd name="connsiteX6" fmla="*/ 1861741 w 2231325"/>
                  <a:gd name="connsiteY6" fmla="*/ 400813 h 1253699"/>
                  <a:gd name="connsiteX7" fmla="*/ 1585516 w 2231325"/>
                  <a:gd name="connsiteY7" fmla="*/ 588932 h 1253699"/>
                  <a:gd name="connsiteX8" fmla="*/ 1214041 w 2231325"/>
                  <a:gd name="connsiteY8" fmla="*/ 815151 h 1253699"/>
                  <a:gd name="connsiteX9" fmla="*/ 890191 w 2231325"/>
                  <a:gd name="connsiteY9" fmla="*/ 1029463 h 1253699"/>
                  <a:gd name="connsiteX10" fmla="*/ 690166 w 2231325"/>
                  <a:gd name="connsiteY10" fmla="*/ 1169957 h 1253699"/>
                  <a:gd name="connsiteX11" fmla="*/ 540147 w 2231325"/>
                  <a:gd name="connsiteY11" fmla="*/ 1248538 h 1253699"/>
                  <a:gd name="connsiteX12" fmla="*/ 504428 w 2231325"/>
                  <a:gd name="connsiteY12" fmla="*/ 1246157 h 1253699"/>
                  <a:gd name="connsiteX13" fmla="*/ 380603 w 2231325"/>
                  <a:gd name="connsiteY13" fmla="*/ 1246157 h 1253699"/>
                  <a:gd name="connsiteX14" fmla="*/ 30560 w 2231325"/>
                  <a:gd name="connsiteY14" fmla="*/ 1241395 h 1253699"/>
                  <a:gd name="connsiteX15" fmla="*/ 71041 w 2231325"/>
                  <a:gd name="connsiteY15" fmla="*/ 1186626 h 1253699"/>
                  <a:gd name="connsiteX16" fmla="*/ 499666 w 2231325"/>
                  <a:gd name="connsiteY16" fmla="*/ 1005651 h 1253699"/>
                  <a:gd name="connsiteX17" fmla="*/ 940197 w 2231325"/>
                  <a:gd name="connsiteY17" fmla="*/ 667513 h 1253699"/>
                  <a:gd name="connsiteX18" fmla="*/ 1504553 w 2231325"/>
                  <a:gd name="connsiteY18" fmla="*/ 286513 h 1253699"/>
                  <a:gd name="connsiteX19" fmla="*/ 1826022 w 2231325"/>
                  <a:gd name="connsiteY19" fmla="*/ 69820 h 125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31325" h="1253699">
                    <a:moveTo>
                      <a:pt x="1826022" y="69820"/>
                    </a:moveTo>
                    <a:cubicBezTo>
                      <a:pt x="1898650" y="22195"/>
                      <a:pt x="1905794" y="6716"/>
                      <a:pt x="1940322" y="763"/>
                    </a:cubicBezTo>
                    <a:cubicBezTo>
                      <a:pt x="1974850" y="-5190"/>
                      <a:pt x="1998663" y="25370"/>
                      <a:pt x="2033191" y="34101"/>
                    </a:cubicBezTo>
                    <a:cubicBezTo>
                      <a:pt x="2067719" y="42832"/>
                      <a:pt x="2114550" y="47198"/>
                      <a:pt x="2147491" y="53151"/>
                    </a:cubicBezTo>
                    <a:cubicBezTo>
                      <a:pt x="2180432" y="59104"/>
                      <a:pt x="2237185" y="45214"/>
                      <a:pt x="2230835" y="69820"/>
                    </a:cubicBezTo>
                    <a:cubicBezTo>
                      <a:pt x="2224485" y="94426"/>
                      <a:pt x="2170907" y="145623"/>
                      <a:pt x="2109391" y="200788"/>
                    </a:cubicBezTo>
                    <a:cubicBezTo>
                      <a:pt x="2047875" y="255954"/>
                      <a:pt x="1949054" y="336122"/>
                      <a:pt x="1861741" y="400813"/>
                    </a:cubicBezTo>
                    <a:cubicBezTo>
                      <a:pt x="1774428" y="465504"/>
                      <a:pt x="1693466" y="519876"/>
                      <a:pt x="1585516" y="588932"/>
                    </a:cubicBezTo>
                    <a:cubicBezTo>
                      <a:pt x="1477566" y="657988"/>
                      <a:pt x="1329928" y="741729"/>
                      <a:pt x="1214041" y="815151"/>
                    </a:cubicBezTo>
                    <a:cubicBezTo>
                      <a:pt x="1098154" y="888573"/>
                      <a:pt x="977503" y="970329"/>
                      <a:pt x="890191" y="1029463"/>
                    </a:cubicBezTo>
                    <a:cubicBezTo>
                      <a:pt x="802878" y="1088597"/>
                      <a:pt x="748507" y="1133445"/>
                      <a:pt x="690166" y="1169957"/>
                    </a:cubicBezTo>
                    <a:cubicBezTo>
                      <a:pt x="631825" y="1206469"/>
                      <a:pt x="571103" y="1235838"/>
                      <a:pt x="540147" y="1248538"/>
                    </a:cubicBezTo>
                    <a:cubicBezTo>
                      <a:pt x="509191" y="1261238"/>
                      <a:pt x="531019" y="1246554"/>
                      <a:pt x="504428" y="1246157"/>
                    </a:cubicBezTo>
                    <a:cubicBezTo>
                      <a:pt x="477837" y="1245760"/>
                      <a:pt x="380603" y="1246157"/>
                      <a:pt x="380603" y="1246157"/>
                    </a:cubicBezTo>
                    <a:lnTo>
                      <a:pt x="30560" y="1241395"/>
                    </a:lnTo>
                    <a:cubicBezTo>
                      <a:pt x="-21034" y="1231473"/>
                      <a:pt x="-7143" y="1225917"/>
                      <a:pt x="71041" y="1186626"/>
                    </a:cubicBezTo>
                    <a:cubicBezTo>
                      <a:pt x="149225" y="1147335"/>
                      <a:pt x="354807" y="1092170"/>
                      <a:pt x="499666" y="1005651"/>
                    </a:cubicBezTo>
                    <a:cubicBezTo>
                      <a:pt x="644525" y="919132"/>
                      <a:pt x="772716" y="787369"/>
                      <a:pt x="940197" y="667513"/>
                    </a:cubicBezTo>
                    <a:cubicBezTo>
                      <a:pt x="1107678" y="547657"/>
                      <a:pt x="1358106" y="384541"/>
                      <a:pt x="1504553" y="286513"/>
                    </a:cubicBezTo>
                    <a:lnTo>
                      <a:pt x="1826022" y="69820"/>
                    </a:lnTo>
                    <a:close/>
                  </a:path>
                </a:pathLst>
              </a:custGeom>
              <a:solidFill>
                <a:srgbClr val="AFDFE7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29FCDCAB-561C-4F35-A670-F2486F2E364B}"/>
                  </a:ext>
                </a:extLst>
              </p:cNvPr>
              <p:cNvSpPr/>
              <p:nvPr/>
            </p:nvSpPr>
            <p:spPr>
              <a:xfrm>
                <a:off x="1636027" y="5334678"/>
                <a:ext cx="3241543" cy="1286732"/>
              </a:xfrm>
              <a:custGeom>
                <a:avLst/>
                <a:gdLst>
                  <a:gd name="connsiteX0" fmla="*/ 2831198 w 3241543"/>
                  <a:gd name="connsiteY0" fmla="*/ 137435 h 1286732"/>
                  <a:gd name="connsiteX1" fmla="*/ 2943117 w 3241543"/>
                  <a:gd name="connsiteY1" fmla="*/ 63616 h 1286732"/>
                  <a:gd name="connsiteX2" fmla="*/ 3028842 w 3241543"/>
                  <a:gd name="connsiteY2" fmla="*/ 1703 h 1286732"/>
                  <a:gd name="connsiteX3" fmla="*/ 3112186 w 3241543"/>
                  <a:gd name="connsiteY3" fmla="*/ 20753 h 1286732"/>
                  <a:gd name="connsiteX4" fmla="*/ 3240773 w 3241543"/>
                  <a:gd name="connsiteY4" fmla="*/ 56472 h 1286732"/>
                  <a:gd name="connsiteX5" fmla="*/ 3047892 w 3241543"/>
                  <a:gd name="connsiteY5" fmla="*/ 223160 h 1286732"/>
                  <a:gd name="connsiteX6" fmla="*/ 2716898 w 3241543"/>
                  <a:gd name="connsiteY6" fmla="*/ 435091 h 1286732"/>
                  <a:gd name="connsiteX7" fmla="*/ 2414479 w 3241543"/>
                  <a:gd name="connsiteY7" fmla="*/ 642260 h 1286732"/>
                  <a:gd name="connsiteX8" fmla="*/ 2138254 w 3241543"/>
                  <a:gd name="connsiteY8" fmla="*/ 820853 h 1286732"/>
                  <a:gd name="connsiteX9" fmla="*/ 1802498 w 3241543"/>
                  <a:gd name="connsiteY9" fmla="*/ 1058978 h 1286732"/>
                  <a:gd name="connsiteX10" fmla="*/ 1519129 w 3241543"/>
                  <a:gd name="connsiteY10" fmla="*/ 1201853 h 1286732"/>
                  <a:gd name="connsiteX11" fmla="*/ 1361967 w 3241543"/>
                  <a:gd name="connsiteY11" fmla="*/ 1268528 h 1286732"/>
                  <a:gd name="connsiteX12" fmla="*/ 1307198 w 3241543"/>
                  <a:gd name="connsiteY12" fmla="*/ 1285197 h 1286732"/>
                  <a:gd name="connsiteX13" fmla="*/ 1076217 w 3241543"/>
                  <a:gd name="connsiteY13" fmla="*/ 1285197 h 1286732"/>
                  <a:gd name="connsiteX14" fmla="*/ 807136 w 3241543"/>
                  <a:gd name="connsiteY14" fmla="*/ 1280435 h 1286732"/>
                  <a:gd name="connsiteX15" fmla="*/ 654736 w 3241543"/>
                  <a:gd name="connsiteY15" fmla="*/ 1218522 h 1286732"/>
                  <a:gd name="connsiteX16" fmla="*/ 504717 w 3241543"/>
                  <a:gd name="connsiteY16" fmla="*/ 1230428 h 1286732"/>
                  <a:gd name="connsiteX17" fmla="*/ 385654 w 3241543"/>
                  <a:gd name="connsiteY17" fmla="*/ 1256622 h 1286732"/>
                  <a:gd name="connsiteX18" fmla="*/ 307073 w 3241543"/>
                  <a:gd name="connsiteY18" fmla="*/ 1275672 h 1286732"/>
                  <a:gd name="connsiteX19" fmla="*/ 276117 w 3241543"/>
                  <a:gd name="connsiteY19" fmla="*/ 1280435 h 1286732"/>
                  <a:gd name="connsiteX20" fmla="*/ 23704 w 3241543"/>
                  <a:gd name="connsiteY20" fmla="*/ 1278053 h 1286732"/>
                  <a:gd name="connsiteX21" fmla="*/ 14179 w 3241543"/>
                  <a:gd name="connsiteY21" fmla="*/ 1247097 h 1286732"/>
                  <a:gd name="connsiteX22" fmla="*/ 14179 w 3241543"/>
                  <a:gd name="connsiteY22" fmla="*/ 1206616 h 1286732"/>
                  <a:gd name="connsiteX23" fmla="*/ 18942 w 3241543"/>
                  <a:gd name="connsiteY23" fmla="*/ 1080410 h 1286732"/>
                  <a:gd name="connsiteX24" fmla="*/ 254686 w 3241543"/>
                  <a:gd name="connsiteY24" fmla="*/ 1137560 h 1286732"/>
                  <a:gd name="connsiteX25" fmla="*/ 614254 w 3241543"/>
                  <a:gd name="connsiteY25" fmla="*/ 1032785 h 1286732"/>
                  <a:gd name="connsiteX26" fmla="*/ 776179 w 3241543"/>
                  <a:gd name="connsiteY26" fmla="*/ 1089935 h 1286732"/>
                  <a:gd name="connsiteX27" fmla="*/ 969061 w 3241543"/>
                  <a:gd name="connsiteY27" fmla="*/ 1142322 h 1286732"/>
                  <a:gd name="connsiteX28" fmla="*/ 1269098 w 3241543"/>
                  <a:gd name="connsiteY28" fmla="*/ 1101841 h 1286732"/>
                  <a:gd name="connsiteX29" fmla="*/ 1619142 w 3241543"/>
                  <a:gd name="connsiteY29" fmla="*/ 942297 h 1286732"/>
                  <a:gd name="connsiteX30" fmla="*/ 1897748 w 3241543"/>
                  <a:gd name="connsiteY30" fmla="*/ 766085 h 1286732"/>
                  <a:gd name="connsiteX31" fmla="*/ 2197786 w 3241543"/>
                  <a:gd name="connsiteY31" fmla="*/ 549391 h 1286732"/>
                  <a:gd name="connsiteX32" fmla="*/ 2552592 w 3241543"/>
                  <a:gd name="connsiteY32" fmla="*/ 318410 h 1286732"/>
                  <a:gd name="connsiteX33" fmla="*/ 2831198 w 3241543"/>
                  <a:gd name="connsiteY33" fmla="*/ 137435 h 1286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241543" h="1286732">
                    <a:moveTo>
                      <a:pt x="2831198" y="137435"/>
                    </a:moveTo>
                    <a:cubicBezTo>
                      <a:pt x="2870687" y="111836"/>
                      <a:pt x="2910176" y="86238"/>
                      <a:pt x="2943117" y="63616"/>
                    </a:cubicBezTo>
                    <a:cubicBezTo>
                      <a:pt x="2976058" y="40994"/>
                      <a:pt x="3000664" y="8847"/>
                      <a:pt x="3028842" y="1703"/>
                    </a:cubicBezTo>
                    <a:cubicBezTo>
                      <a:pt x="3057020" y="-5441"/>
                      <a:pt x="3076864" y="11625"/>
                      <a:pt x="3112186" y="20753"/>
                    </a:cubicBezTo>
                    <a:cubicBezTo>
                      <a:pt x="3147508" y="29881"/>
                      <a:pt x="3251489" y="22738"/>
                      <a:pt x="3240773" y="56472"/>
                    </a:cubicBezTo>
                    <a:cubicBezTo>
                      <a:pt x="3230057" y="90206"/>
                      <a:pt x="3135204" y="160057"/>
                      <a:pt x="3047892" y="223160"/>
                    </a:cubicBezTo>
                    <a:cubicBezTo>
                      <a:pt x="2960580" y="286263"/>
                      <a:pt x="2822467" y="365241"/>
                      <a:pt x="2716898" y="435091"/>
                    </a:cubicBezTo>
                    <a:cubicBezTo>
                      <a:pt x="2611329" y="504941"/>
                      <a:pt x="2510920" y="577966"/>
                      <a:pt x="2414479" y="642260"/>
                    </a:cubicBezTo>
                    <a:cubicBezTo>
                      <a:pt x="2318038" y="706554"/>
                      <a:pt x="2240251" y="751400"/>
                      <a:pt x="2138254" y="820853"/>
                    </a:cubicBezTo>
                    <a:cubicBezTo>
                      <a:pt x="2036257" y="890306"/>
                      <a:pt x="1905685" y="995478"/>
                      <a:pt x="1802498" y="1058978"/>
                    </a:cubicBezTo>
                    <a:cubicBezTo>
                      <a:pt x="1699311" y="1122478"/>
                      <a:pt x="1592551" y="1166928"/>
                      <a:pt x="1519129" y="1201853"/>
                    </a:cubicBezTo>
                    <a:cubicBezTo>
                      <a:pt x="1445707" y="1236778"/>
                      <a:pt x="1397289" y="1254637"/>
                      <a:pt x="1361967" y="1268528"/>
                    </a:cubicBezTo>
                    <a:cubicBezTo>
                      <a:pt x="1326645" y="1282419"/>
                      <a:pt x="1354823" y="1282419"/>
                      <a:pt x="1307198" y="1285197"/>
                    </a:cubicBezTo>
                    <a:cubicBezTo>
                      <a:pt x="1259573" y="1287975"/>
                      <a:pt x="1076217" y="1285197"/>
                      <a:pt x="1076217" y="1285197"/>
                    </a:cubicBezTo>
                    <a:cubicBezTo>
                      <a:pt x="992873" y="1284403"/>
                      <a:pt x="877383" y="1291547"/>
                      <a:pt x="807136" y="1280435"/>
                    </a:cubicBezTo>
                    <a:cubicBezTo>
                      <a:pt x="736889" y="1269323"/>
                      <a:pt x="705139" y="1226857"/>
                      <a:pt x="654736" y="1218522"/>
                    </a:cubicBezTo>
                    <a:cubicBezTo>
                      <a:pt x="604333" y="1210187"/>
                      <a:pt x="549564" y="1224078"/>
                      <a:pt x="504717" y="1230428"/>
                    </a:cubicBezTo>
                    <a:cubicBezTo>
                      <a:pt x="459870" y="1236778"/>
                      <a:pt x="418595" y="1249081"/>
                      <a:pt x="385654" y="1256622"/>
                    </a:cubicBezTo>
                    <a:cubicBezTo>
                      <a:pt x="352713" y="1264163"/>
                      <a:pt x="325329" y="1271703"/>
                      <a:pt x="307073" y="1275672"/>
                    </a:cubicBezTo>
                    <a:cubicBezTo>
                      <a:pt x="288817" y="1279641"/>
                      <a:pt x="276117" y="1280435"/>
                      <a:pt x="276117" y="1280435"/>
                    </a:cubicBezTo>
                    <a:lnTo>
                      <a:pt x="23704" y="1278053"/>
                    </a:lnTo>
                    <a:cubicBezTo>
                      <a:pt x="-19952" y="1272497"/>
                      <a:pt x="15766" y="1259003"/>
                      <a:pt x="14179" y="1247097"/>
                    </a:cubicBezTo>
                    <a:cubicBezTo>
                      <a:pt x="12592" y="1235191"/>
                      <a:pt x="13385" y="1234397"/>
                      <a:pt x="14179" y="1206616"/>
                    </a:cubicBezTo>
                    <a:cubicBezTo>
                      <a:pt x="14973" y="1178835"/>
                      <a:pt x="-21142" y="1091919"/>
                      <a:pt x="18942" y="1080410"/>
                    </a:cubicBezTo>
                    <a:cubicBezTo>
                      <a:pt x="59026" y="1068901"/>
                      <a:pt x="155467" y="1145497"/>
                      <a:pt x="254686" y="1137560"/>
                    </a:cubicBezTo>
                    <a:cubicBezTo>
                      <a:pt x="353905" y="1129623"/>
                      <a:pt x="527339" y="1040722"/>
                      <a:pt x="614254" y="1032785"/>
                    </a:cubicBezTo>
                    <a:cubicBezTo>
                      <a:pt x="701169" y="1024848"/>
                      <a:pt x="717045" y="1071679"/>
                      <a:pt x="776179" y="1089935"/>
                    </a:cubicBezTo>
                    <a:cubicBezTo>
                      <a:pt x="835313" y="1108191"/>
                      <a:pt x="886908" y="1140338"/>
                      <a:pt x="969061" y="1142322"/>
                    </a:cubicBezTo>
                    <a:cubicBezTo>
                      <a:pt x="1051214" y="1144306"/>
                      <a:pt x="1160751" y="1135178"/>
                      <a:pt x="1269098" y="1101841"/>
                    </a:cubicBezTo>
                    <a:cubicBezTo>
                      <a:pt x="1377445" y="1068504"/>
                      <a:pt x="1514367" y="998256"/>
                      <a:pt x="1619142" y="942297"/>
                    </a:cubicBezTo>
                    <a:cubicBezTo>
                      <a:pt x="1723917" y="886338"/>
                      <a:pt x="1801307" y="831569"/>
                      <a:pt x="1897748" y="766085"/>
                    </a:cubicBezTo>
                    <a:cubicBezTo>
                      <a:pt x="1994189" y="700601"/>
                      <a:pt x="2088645" y="624004"/>
                      <a:pt x="2197786" y="549391"/>
                    </a:cubicBezTo>
                    <a:cubicBezTo>
                      <a:pt x="2306927" y="474779"/>
                      <a:pt x="2552592" y="318410"/>
                      <a:pt x="2552592" y="318410"/>
                    </a:cubicBezTo>
                    <a:lnTo>
                      <a:pt x="2831198" y="137435"/>
                    </a:lnTo>
                    <a:close/>
                  </a:path>
                </a:pathLst>
              </a:custGeom>
              <a:solidFill>
                <a:srgbClr val="A3D6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08426955-EFBE-4B71-9F84-92202AA32754}"/>
                  </a:ext>
                </a:extLst>
              </p:cNvPr>
              <p:cNvSpPr/>
              <p:nvPr/>
            </p:nvSpPr>
            <p:spPr>
              <a:xfrm>
                <a:off x="1619059" y="5257717"/>
                <a:ext cx="3115317" cy="1296340"/>
              </a:xfrm>
              <a:custGeom>
                <a:avLst/>
                <a:gdLst>
                  <a:gd name="connsiteX0" fmla="*/ 2643379 w 3115317"/>
                  <a:gd name="connsiteY0" fmla="*/ 121527 h 1296340"/>
                  <a:gd name="connsiteX1" fmla="*/ 2741010 w 3115317"/>
                  <a:gd name="connsiteY1" fmla="*/ 54852 h 1296340"/>
                  <a:gd name="connsiteX2" fmla="*/ 2805304 w 3115317"/>
                  <a:gd name="connsiteY2" fmla="*/ 83 h 1296340"/>
                  <a:gd name="connsiteX3" fmla="*/ 2948179 w 3115317"/>
                  <a:gd name="connsiteY3" fmla="*/ 42946 h 1296340"/>
                  <a:gd name="connsiteX4" fmla="*/ 3038666 w 3115317"/>
                  <a:gd name="connsiteY4" fmla="*/ 64377 h 1296340"/>
                  <a:gd name="connsiteX5" fmla="*/ 3114866 w 3115317"/>
                  <a:gd name="connsiteY5" fmla="*/ 95333 h 1296340"/>
                  <a:gd name="connsiteX6" fmla="*/ 3002947 w 3115317"/>
                  <a:gd name="connsiteY6" fmla="*/ 181058 h 1296340"/>
                  <a:gd name="connsiteX7" fmla="*/ 2793397 w 3115317"/>
                  <a:gd name="connsiteY7" fmla="*/ 300121 h 1296340"/>
                  <a:gd name="connsiteX8" fmla="*/ 2648141 w 3115317"/>
                  <a:gd name="connsiteY8" fmla="*/ 414421 h 1296340"/>
                  <a:gd name="connsiteX9" fmla="*/ 2495741 w 3115317"/>
                  <a:gd name="connsiteY9" fmla="*/ 519196 h 1296340"/>
                  <a:gd name="connsiteX10" fmla="*/ 2355247 w 3115317"/>
                  <a:gd name="connsiteY10" fmla="*/ 621589 h 1296340"/>
                  <a:gd name="connsiteX11" fmla="*/ 2148079 w 3115317"/>
                  <a:gd name="connsiteY11" fmla="*/ 757321 h 1296340"/>
                  <a:gd name="connsiteX12" fmla="*/ 1917097 w 3115317"/>
                  <a:gd name="connsiteY12" fmla="*/ 916864 h 1296340"/>
                  <a:gd name="connsiteX13" fmla="*/ 1712310 w 3115317"/>
                  <a:gd name="connsiteY13" fmla="*/ 1059739 h 1296340"/>
                  <a:gd name="connsiteX14" fmla="*/ 1512285 w 3115317"/>
                  <a:gd name="connsiteY14" fmla="*/ 1157371 h 1296340"/>
                  <a:gd name="connsiteX15" fmla="*/ 1267016 w 3115317"/>
                  <a:gd name="connsiteY15" fmla="*/ 1247858 h 1296340"/>
                  <a:gd name="connsiteX16" fmla="*/ 1047941 w 3115317"/>
                  <a:gd name="connsiteY16" fmla="*/ 1295483 h 1296340"/>
                  <a:gd name="connsiteX17" fmla="*/ 931260 w 3115317"/>
                  <a:gd name="connsiteY17" fmla="*/ 1274052 h 1296340"/>
                  <a:gd name="connsiteX18" fmla="*/ 812197 w 3115317"/>
                  <a:gd name="connsiteY18" fmla="*/ 1219283 h 1296340"/>
                  <a:gd name="connsiteX19" fmla="*/ 693135 w 3115317"/>
                  <a:gd name="connsiteY19" fmla="*/ 1181183 h 1296340"/>
                  <a:gd name="connsiteX20" fmla="*/ 526447 w 3115317"/>
                  <a:gd name="connsiteY20" fmla="*/ 1181183 h 1296340"/>
                  <a:gd name="connsiteX21" fmla="*/ 388335 w 3115317"/>
                  <a:gd name="connsiteY21" fmla="*/ 1231189 h 1296340"/>
                  <a:gd name="connsiteX22" fmla="*/ 259747 w 3115317"/>
                  <a:gd name="connsiteY22" fmla="*/ 1255002 h 1296340"/>
                  <a:gd name="connsiteX23" fmla="*/ 119254 w 3115317"/>
                  <a:gd name="connsiteY23" fmla="*/ 1250239 h 1296340"/>
                  <a:gd name="connsiteX24" fmla="*/ 26385 w 3115317"/>
                  <a:gd name="connsiteY24" fmla="*/ 1214521 h 1296340"/>
                  <a:gd name="connsiteX25" fmla="*/ 43054 w 3115317"/>
                  <a:gd name="connsiteY25" fmla="*/ 1045452 h 1296340"/>
                  <a:gd name="connsiteX26" fmla="*/ 490729 w 3115317"/>
                  <a:gd name="connsiteY26" fmla="*/ 907339 h 1296340"/>
                  <a:gd name="connsiteX27" fmla="*/ 1145572 w 3115317"/>
                  <a:gd name="connsiteY27" fmla="*/ 940677 h 1296340"/>
                  <a:gd name="connsiteX28" fmla="*/ 1709929 w 3115317"/>
                  <a:gd name="connsiteY28" fmla="*/ 719221 h 1296340"/>
                  <a:gd name="connsiteX29" fmla="*/ 2112360 w 3115317"/>
                  <a:gd name="connsiteY29" fmla="*/ 445377 h 1296340"/>
                  <a:gd name="connsiteX30" fmla="*/ 2379060 w 3115317"/>
                  <a:gd name="connsiteY30" fmla="*/ 264402 h 1296340"/>
                  <a:gd name="connsiteX31" fmla="*/ 2643379 w 3115317"/>
                  <a:gd name="connsiteY31" fmla="*/ 121527 h 1296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115317" h="1296340">
                    <a:moveTo>
                      <a:pt x="2643379" y="121527"/>
                    </a:moveTo>
                    <a:cubicBezTo>
                      <a:pt x="2703704" y="86602"/>
                      <a:pt x="2714023" y="75093"/>
                      <a:pt x="2741010" y="54852"/>
                    </a:cubicBezTo>
                    <a:cubicBezTo>
                      <a:pt x="2767997" y="34611"/>
                      <a:pt x="2770776" y="2067"/>
                      <a:pt x="2805304" y="83"/>
                    </a:cubicBezTo>
                    <a:cubicBezTo>
                      <a:pt x="2839832" y="-1901"/>
                      <a:pt x="2909285" y="32230"/>
                      <a:pt x="2948179" y="42946"/>
                    </a:cubicBezTo>
                    <a:cubicBezTo>
                      <a:pt x="2987073" y="53662"/>
                      <a:pt x="3010885" y="55646"/>
                      <a:pt x="3038666" y="64377"/>
                    </a:cubicBezTo>
                    <a:cubicBezTo>
                      <a:pt x="3066447" y="73108"/>
                      <a:pt x="3120819" y="75886"/>
                      <a:pt x="3114866" y="95333"/>
                    </a:cubicBezTo>
                    <a:cubicBezTo>
                      <a:pt x="3108913" y="114780"/>
                      <a:pt x="3056525" y="146927"/>
                      <a:pt x="3002947" y="181058"/>
                    </a:cubicBezTo>
                    <a:cubicBezTo>
                      <a:pt x="2949369" y="215189"/>
                      <a:pt x="2852531" y="261227"/>
                      <a:pt x="2793397" y="300121"/>
                    </a:cubicBezTo>
                    <a:cubicBezTo>
                      <a:pt x="2734263" y="339015"/>
                      <a:pt x="2697750" y="377909"/>
                      <a:pt x="2648141" y="414421"/>
                    </a:cubicBezTo>
                    <a:cubicBezTo>
                      <a:pt x="2598532" y="450934"/>
                      <a:pt x="2544557" y="484668"/>
                      <a:pt x="2495741" y="519196"/>
                    </a:cubicBezTo>
                    <a:cubicBezTo>
                      <a:pt x="2446925" y="553724"/>
                      <a:pt x="2413191" y="581902"/>
                      <a:pt x="2355247" y="621589"/>
                    </a:cubicBezTo>
                    <a:cubicBezTo>
                      <a:pt x="2297303" y="661276"/>
                      <a:pt x="2221104" y="708109"/>
                      <a:pt x="2148079" y="757321"/>
                    </a:cubicBezTo>
                    <a:cubicBezTo>
                      <a:pt x="2075054" y="806533"/>
                      <a:pt x="1917097" y="916864"/>
                      <a:pt x="1917097" y="916864"/>
                    </a:cubicBezTo>
                    <a:cubicBezTo>
                      <a:pt x="1844469" y="967267"/>
                      <a:pt x="1779779" y="1019655"/>
                      <a:pt x="1712310" y="1059739"/>
                    </a:cubicBezTo>
                    <a:cubicBezTo>
                      <a:pt x="1644841" y="1099823"/>
                      <a:pt x="1586501" y="1126018"/>
                      <a:pt x="1512285" y="1157371"/>
                    </a:cubicBezTo>
                    <a:cubicBezTo>
                      <a:pt x="1438069" y="1188724"/>
                      <a:pt x="1344407" y="1224839"/>
                      <a:pt x="1267016" y="1247858"/>
                    </a:cubicBezTo>
                    <a:cubicBezTo>
                      <a:pt x="1189625" y="1270877"/>
                      <a:pt x="1103900" y="1291117"/>
                      <a:pt x="1047941" y="1295483"/>
                    </a:cubicBezTo>
                    <a:cubicBezTo>
                      <a:pt x="991982" y="1299849"/>
                      <a:pt x="970551" y="1286752"/>
                      <a:pt x="931260" y="1274052"/>
                    </a:cubicBezTo>
                    <a:cubicBezTo>
                      <a:pt x="891969" y="1261352"/>
                      <a:pt x="851884" y="1234761"/>
                      <a:pt x="812197" y="1219283"/>
                    </a:cubicBezTo>
                    <a:cubicBezTo>
                      <a:pt x="772510" y="1203805"/>
                      <a:pt x="740760" y="1187533"/>
                      <a:pt x="693135" y="1181183"/>
                    </a:cubicBezTo>
                    <a:cubicBezTo>
                      <a:pt x="645510" y="1174833"/>
                      <a:pt x="577247" y="1172849"/>
                      <a:pt x="526447" y="1181183"/>
                    </a:cubicBezTo>
                    <a:cubicBezTo>
                      <a:pt x="475647" y="1189517"/>
                      <a:pt x="432785" y="1218886"/>
                      <a:pt x="388335" y="1231189"/>
                    </a:cubicBezTo>
                    <a:cubicBezTo>
                      <a:pt x="343885" y="1243492"/>
                      <a:pt x="304594" y="1251827"/>
                      <a:pt x="259747" y="1255002"/>
                    </a:cubicBezTo>
                    <a:cubicBezTo>
                      <a:pt x="214900" y="1258177"/>
                      <a:pt x="158148" y="1256986"/>
                      <a:pt x="119254" y="1250239"/>
                    </a:cubicBezTo>
                    <a:cubicBezTo>
                      <a:pt x="80360" y="1243492"/>
                      <a:pt x="39085" y="1248652"/>
                      <a:pt x="26385" y="1214521"/>
                    </a:cubicBezTo>
                    <a:cubicBezTo>
                      <a:pt x="13685" y="1180390"/>
                      <a:pt x="-34337" y="1096649"/>
                      <a:pt x="43054" y="1045452"/>
                    </a:cubicBezTo>
                    <a:cubicBezTo>
                      <a:pt x="120445" y="994255"/>
                      <a:pt x="306976" y="924802"/>
                      <a:pt x="490729" y="907339"/>
                    </a:cubicBezTo>
                    <a:cubicBezTo>
                      <a:pt x="674482" y="889877"/>
                      <a:pt x="942372" y="972030"/>
                      <a:pt x="1145572" y="940677"/>
                    </a:cubicBezTo>
                    <a:cubicBezTo>
                      <a:pt x="1348772" y="909324"/>
                      <a:pt x="1548798" y="801771"/>
                      <a:pt x="1709929" y="719221"/>
                    </a:cubicBezTo>
                    <a:cubicBezTo>
                      <a:pt x="1871060" y="636671"/>
                      <a:pt x="2112360" y="445377"/>
                      <a:pt x="2112360" y="445377"/>
                    </a:cubicBezTo>
                    <a:cubicBezTo>
                      <a:pt x="2223882" y="369574"/>
                      <a:pt x="2287382" y="319171"/>
                      <a:pt x="2379060" y="264402"/>
                    </a:cubicBezTo>
                    <a:cubicBezTo>
                      <a:pt x="2470738" y="209633"/>
                      <a:pt x="2583054" y="156452"/>
                      <a:pt x="2643379" y="121527"/>
                    </a:cubicBezTo>
                    <a:close/>
                  </a:path>
                </a:pathLst>
              </a:custGeom>
              <a:solidFill>
                <a:srgbClr val="B9E4E8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75D9A835-473A-4A4C-9C59-3FA4D0BAD5A8}"/>
                  </a:ext>
                </a:extLst>
              </p:cNvPr>
              <p:cNvSpPr/>
              <p:nvPr/>
            </p:nvSpPr>
            <p:spPr>
              <a:xfrm>
                <a:off x="1634031" y="5085332"/>
                <a:ext cx="2929472" cy="1327945"/>
              </a:xfrm>
              <a:custGeom>
                <a:avLst/>
                <a:gdLst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8838 w 2893488"/>
                  <a:gd name="connsiteY16" fmla="*/ 641573 h 1275018"/>
                  <a:gd name="connsiteX17" fmla="*/ 2059288 w 2893488"/>
                  <a:gd name="connsiteY17" fmla="*/ 784448 h 1275018"/>
                  <a:gd name="connsiteX18" fmla="*/ 1825925 w 2893488"/>
                  <a:gd name="connsiteY18" fmla="*/ 932086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2059288 w 2893488"/>
                  <a:gd name="connsiteY17" fmla="*/ 784448 h 1275018"/>
                  <a:gd name="connsiteX18" fmla="*/ 1825925 w 2893488"/>
                  <a:gd name="connsiteY18" fmla="*/ 932086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25925 w 2893488"/>
                  <a:gd name="connsiteY18" fmla="*/ 932086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14019 w 2893488"/>
                  <a:gd name="connsiteY18" fmla="*/ 986855 h 1275018"/>
                  <a:gd name="connsiteX19" fmla="*/ 1666382 w 2893488"/>
                  <a:gd name="connsiteY19" fmla="*/ 1029717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68738 w 2893488"/>
                  <a:gd name="connsiteY20" fmla="*/ 1124967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901893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35400 w 2893488"/>
                  <a:gd name="connsiteY20" fmla="*/ 1213073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894749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35400 w 2893488"/>
                  <a:gd name="connsiteY20" fmla="*/ 1213073 h 1275018"/>
                  <a:gd name="connsiteX21" fmla="*/ 1278238 w 2893488"/>
                  <a:gd name="connsiteY21" fmla="*/ 1194023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275018"/>
                  <a:gd name="connsiteX1" fmla="*/ 192388 w 2893488"/>
                  <a:gd name="connsiteY1" fmla="*/ 865411 h 1275018"/>
                  <a:gd name="connsiteX2" fmla="*/ 401938 w 2893488"/>
                  <a:gd name="connsiteY2" fmla="*/ 851123 h 1275018"/>
                  <a:gd name="connsiteX3" fmla="*/ 609107 w 2893488"/>
                  <a:gd name="connsiteY3" fmla="*/ 784448 h 1275018"/>
                  <a:gd name="connsiteX4" fmla="*/ 804369 w 2893488"/>
                  <a:gd name="connsiteY4" fmla="*/ 753492 h 1275018"/>
                  <a:gd name="connsiteX5" fmla="*/ 1094882 w 2893488"/>
                  <a:gd name="connsiteY5" fmla="*/ 820167 h 1275018"/>
                  <a:gd name="connsiteX6" fmla="*/ 1356819 w 2893488"/>
                  <a:gd name="connsiteY6" fmla="*/ 674911 h 1275018"/>
                  <a:gd name="connsiteX7" fmla="*/ 1944988 w 2893488"/>
                  <a:gd name="connsiteY7" fmla="*/ 224855 h 1275018"/>
                  <a:gd name="connsiteX8" fmla="*/ 2090244 w 2893488"/>
                  <a:gd name="connsiteY8" fmla="*/ 93886 h 1275018"/>
                  <a:gd name="connsiteX9" fmla="*/ 2183113 w 2893488"/>
                  <a:gd name="connsiteY9" fmla="*/ 3398 h 1275018"/>
                  <a:gd name="connsiteX10" fmla="*/ 2237882 w 2893488"/>
                  <a:gd name="connsiteY10" fmla="*/ 17686 h 1275018"/>
                  <a:gd name="connsiteX11" fmla="*/ 2490294 w 2893488"/>
                  <a:gd name="connsiteY11" fmla="*/ 91505 h 1275018"/>
                  <a:gd name="connsiteX12" fmla="*/ 2716513 w 2893488"/>
                  <a:gd name="connsiteY12" fmla="*/ 158180 h 1275018"/>
                  <a:gd name="connsiteX13" fmla="*/ 2861769 w 2893488"/>
                  <a:gd name="connsiteY13" fmla="*/ 198661 h 1275018"/>
                  <a:gd name="connsiteX14" fmla="*/ 2866532 w 2893488"/>
                  <a:gd name="connsiteY14" fmla="*/ 298673 h 1275018"/>
                  <a:gd name="connsiteX15" fmla="*/ 2564113 w 2893488"/>
                  <a:gd name="connsiteY15" fmla="*/ 460598 h 1275018"/>
                  <a:gd name="connsiteX16" fmla="*/ 2260449 w 2893488"/>
                  <a:gd name="connsiteY16" fmla="*/ 708685 h 1275018"/>
                  <a:gd name="connsiteX17" fmla="*/ 1983787 w 2893488"/>
                  <a:gd name="connsiteY17" fmla="*/ 894749 h 1275018"/>
                  <a:gd name="connsiteX18" fmla="*/ 1814019 w 2893488"/>
                  <a:gd name="connsiteY18" fmla="*/ 986855 h 1275018"/>
                  <a:gd name="connsiteX19" fmla="*/ 1635426 w 2893488"/>
                  <a:gd name="connsiteY19" fmla="*/ 1117823 h 1275018"/>
                  <a:gd name="connsiteX20" fmla="*/ 1435400 w 2893488"/>
                  <a:gd name="connsiteY20" fmla="*/ 1213073 h 1275018"/>
                  <a:gd name="connsiteX21" fmla="*/ 1280619 w 2893488"/>
                  <a:gd name="connsiteY21" fmla="*/ 1263080 h 1275018"/>
                  <a:gd name="connsiteX22" fmla="*/ 1063925 w 2893488"/>
                  <a:gd name="connsiteY22" fmla="*/ 1244030 h 1275018"/>
                  <a:gd name="connsiteX23" fmla="*/ 904382 w 2893488"/>
                  <a:gd name="connsiteY23" fmla="*/ 1265461 h 1275018"/>
                  <a:gd name="connsiteX24" fmla="*/ 766269 w 2893488"/>
                  <a:gd name="connsiteY24" fmla="*/ 1232123 h 1275018"/>
                  <a:gd name="connsiteX25" fmla="*/ 675782 w 2893488"/>
                  <a:gd name="connsiteY25" fmla="*/ 1179736 h 1275018"/>
                  <a:gd name="connsiteX26" fmla="*/ 478138 w 2893488"/>
                  <a:gd name="connsiteY26" fmla="*/ 1182117 h 1275018"/>
                  <a:gd name="connsiteX27" fmla="*/ 313832 w 2893488"/>
                  <a:gd name="connsiteY27" fmla="*/ 1246411 h 1275018"/>
                  <a:gd name="connsiteX28" fmla="*/ 173338 w 2893488"/>
                  <a:gd name="connsiteY28" fmla="*/ 1274986 h 1275018"/>
                  <a:gd name="connsiteX29" fmla="*/ 49513 w 2893488"/>
                  <a:gd name="connsiteY29" fmla="*/ 1241648 h 1275018"/>
                  <a:gd name="connsiteX30" fmla="*/ 16175 w 2893488"/>
                  <a:gd name="connsiteY30" fmla="*/ 1224980 h 1275018"/>
                  <a:gd name="connsiteX31" fmla="*/ 11413 w 2893488"/>
                  <a:gd name="connsiteY31" fmla="*/ 1008286 h 1275018"/>
                  <a:gd name="connsiteX32" fmla="*/ 9032 w 2893488"/>
                  <a:gd name="connsiteY32" fmla="*/ 910655 h 1275018"/>
                  <a:gd name="connsiteX33" fmla="*/ 16175 w 2893488"/>
                  <a:gd name="connsiteY33" fmla="*/ 810642 h 1275018"/>
                  <a:gd name="connsiteX0" fmla="*/ 16175 w 2893488"/>
                  <a:gd name="connsiteY0" fmla="*/ 810642 h 1327376"/>
                  <a:gd name="connsiteX1" fmla="*/ 192388 w 2893488"/>
                  <a:gd name="connsiteY1" fmla="*/ 865411 h 1327376"/>
                  <a:gd name="connsiteX2" fmla="*/ 401938 w 2893488"/>
                  <a:gd name="connsiteY2" fmla="*/ 851123 h 1327376"/>
                  <a:gd name="connsiteX3" fmla="*/ 609107 w 2893488"/>
                  <a:gd name="connsiteY3" fmla="*/ 784448 h 1327376"/>
                  <a:gd name="connsiteX4" fmla="*/ 804369 w 2893488"/>
                  <a:gd name="connsiteY4" fmla="*/ 753492 h 1327376"/>
                  <a:gd name="connsiteX5" fmla="*/ 1094882 w 2893488"/>
                  <a:gd name="connsiteY5" fmla="*/ 820167 h 1327376"/>
                  <a:gd name="connsiteX6" fmla="*/ 1356819 w 2893488"/>
                  <a:gd name="connsiteY6" fmla="*/ 674911 h 1327376"/>
                  <a:gd name="connsiteX7" fmla="*/ 1944988 w 2893488"/>
                  <a:gd name="connsiteY7" fmla="*/ 224855 h 1327376"/>
                  <a:gd name="connsiteX8" fmla="*/ 2090244 w 2893488"/>
                  <a:gd name="connsiteY8" fmla="*/ 93886 h 1327376"/>
                  <a:gd name="connsiteX9" fmla="*/ 2183113 w 2893488"/>
                  <a:gd name="connsiteY9" fmla="*/ 3398 h 1327376"/>
                  <a:gd name="connsiteX10" fmla="*/ 2237882 w 2893488"/>
                  <a:gd name="connsiteY10" fmla="*/ 17686 h 1327376"/>
                  <a:gd name="connsiteX11" fmla="*/ 2490294 w 2893488"/>
                  <a:gd name="connsiteY11" fmla="*/ 91505 h 1327376"/>
                  <a:gd name="connsiteX12" fmla="*/ 2716513 w 2893488"/>
                  <a:gd name="connsiteY12" fmla="*/ 158180 h 1327376"/>
                  <a:gd name="connsiteX13" fmla="*/ 2861769 w 2893488"/>
                  <a:gd name="connsiteY13" fmla="*/ 198661 h 1327376"/>
                  <a:gd name="connsiteX14" fmla="*/ 2866532 w 2893488"/>
                  <a:gd name="connsiteY14" fmla="*/ 298673 h 1327376"/>
                  <a:gd name="connsiteX15" fmla="*/ 2564113 w 2893488"/>
                  <a:gd name="connsiteY15" fmla="*/ 460598 h 1327376"/>
                  <a:gd name="connsiteX16" fmla="*/ 2260449 w 2893488"/>
                  <a:gd name="connsiteY16" fmla="*/ 708685 h 1327376"/>
                  <a:gd name="connsiteX17" fmla="*/ 1983787 w 2893488"/>
                  <a:gd name="connsiteY17" fmla="*/ 894749 h 1327376"/>
                  <a:gd name="connsiteX18" fmla="*/ 1814019 w 2893488"/>
                  <a:gd name="connsiteY18" fmla="*/ 986855 h 1327376"/>
                  <a:gd name="connsiteX19" fmla="*/ 1635426 w 2893488"/>
                  <a:gd name="connsiteY19" fmla="*/ 1117823 h 1327376"/>
                  <a:gd name="connsiteX20" fmla="*/ 1435400 w 2893488"/>
                  <a:gd name="connsiteY20" fmla="*/ 1213073 h 1327376"/>
                  <a:gd name="connsiteX21" fmla="*/ 1280619 w 2893488"/>
                  <a:gd name="connsiteY21" fmla="*/ 1263080 h 1327376"/>
                  <a:gd name="connsiteX22" fmla="*/ 1054400 w 2893488"/>
                  <a:gd name="connsiteY22" fmla="*/ 1327374 h 1327376"/>
                  <a:gd name="connsiteX23" fmla="*/ 904382 w 2893488"/>
                  <a:gd name="connsiteY23" fmla="*/ 1265461 h 1327376"/>
                  <a:gd name="connsiteX24" fmla="*/ 766269 w 2893488"/>
                  <a:gd name="connsiteY24" fmla="*/ 1232123 h 1327376"/>
                  <a:gd name="connsiteX25" fmla="*/ 675782 w 2893488"/>
                  <a:gd name="connsiteY25" fmla="*/ 1179736 h 1327376"/>
                  <a:gd name="connsiteX26" fmla="*/ 478138 w 2893488"/>
                  <a:gd name="connsiteY26" fmla="*/ 1182117 h 1327376"/>
                  <a:gd name="connsiteX27" fmla="*/ 313832 w 2893488"/>
                  <a:gd name="connsiteY27" fmla="*/ 1246411 h 1327376"/>
                  <a:gd name="connsiteX28" fmla="*/ 173338 w 2893488"/>
                  <a:gd name="connsiteY28" fmla="*/ 1274986 h 1327376"/>
                  <a:gd name="connsiteX29" fmla="*/ 49513 w 2893488"/>
                  <a:gd name="connsiteY29" fmla="*/ 1241648 h 1327376"/>
                  <a:gd name="connsiteX30" fmla="*/ 16175 w 2893488"/>
                  <a:gd name="connsiteY30" fmla="*/ 1224980 h 1327376"/>
                  <a:gd name="connsiteX31" fmla="*/ 11413 w 2893488"/>
                  <a:gd name="connsiteY31" fmla="*/ 1008286 h 1327376"/>
                  <a:gd name="connsiteX32" fmla="*/ 9032 w 2893488"/>
                  <a:gd name="connsiteY32" fmla="*/ 910655 h 1327376"/>
                  <a:gd name="connsiteX33" fmla="*/ 16175 w 2893488"/>
                  <a:gd name="connsiteY33" fmla="*/ 810642 h 1327376"/>
                  <a:gd name="connsiteX0" fmla="*/ 16175 w 2893488"/>
                  <a:gd name="connsiteY0" fmla="*/ 810642 h 1329413"/>
                  <a:gd name="connsiteX1" fmla="*/ 192388 w 2893488"/>
                  <a:gd name="connsiteY1" fmla="*/ 865411 h 1329413"/>
                  <a:gd name="connsiteX2" fmla="*/ 401938 w 2893488"/>
                  <a:gd name="connsiteY2" fmla="*/ 851123 h 1329413"/>
                  <a:gd name="connsiteX3" fmla="*/ 609107 w 2893488"/>
                  <a:gd name="connsiteY3" fmla="*/ 784448 h 1329413"/>
                  <a:gd name="connsiteX4" fmla="*/ 804369 w 2893488"/>
                  <a:gd name="connsiteY4" fmla="*/ 753492 h 1329413"/>
                  <a:gd name="connsiteX5" fmla="*/ 1094882 w 2893488"/>
                  <a:gd name="connsiteY5" fmla="*/ 820167 h 1329413"/>
                  <a:gd name="connsiteX6" fmla="*/ 1356819 w 2893488"/>
                  <a:gd name="connsiteY6" fmla="*/ 674911 h 1329413"/>
                  <a:gd name="connsiteX7" fmla="*/ 1944988 w 2893488"/>
                  <a:gd name="connsiteY7" fmla="*/ 224855 h 1329413"/>
                  <a:gd name="connsiteX8" fmla="*/ 2090244 w 2893488"/>
                  <a:gd name="connsiteY8" fmla="*/ 93886 h 1329413"/>
                  <a:gd name="connsiteX9" fmla="*/ 2183113 w 2893488"/>
                  <a:gd name="connsiteY9" fmla="*/ 3398 h 1329413"/>
                  <a:gd name="connsiteX10" fmla="*/ 2237882 w 2893488"/>
                  <a:gd name="connsiteY10" fmla="*/ 17686 h 1329413"/>
                  <a:gd name="connsiteX11" fmla="*/ 2490294 w 2893488"/>
                  <a:gd name="connsiteY11" fmla="*/ 91505 h 1329413"/>
                  <a:gd name="connsiteX12" fmla="*/ 2716513 w 2893488"/>
                  <a:gd name="connsiteY12" fmla="*/ 158180 h 1329413"/>
                  <a:gd name="connsiteX13" fmla="*/ 2861769 w 2893488"/>
                  <a:gd name="connsiteY13" fmla="*/ 198661 h 1329413"/>
                  <a:gd name="connsiteX14" fmla="*/ 2866532 w 2893488"/>
                  <a:gd name="connsiteY14" fmla="*/ 298673 h 1329413"/>
                  <a:gd name="connsiteX15" fmla="*/ 2564113 w 2893488"/>
                  <a:gd name="connsiteY15" fmla="*/ 460598 h 1329413"/>
                  <a:gd name="connsiteX16" fmla="*/ 2260449 w 2893488"/>
                  <a:gd name="connsiteY16" fmla="*/ 708685 h 1329413"/>
                  <a:gd name="connsiteX17" fmla="*/ 1983787 w 2893488"/>
                  <a:gd name="connsiteY17" fmla="*/ 894749 h 1329413"/>
                  <a:gd name="connsiteX18" fmla="*/ 1814019 w 2893488"/>
                  <a:gd name="connsiteY18" fmla="*/ 986855 h 1329413"/>
                  <a:gd name="connsiteX19" fmla="*/ 1635426 w 2893488"/>
                  <a:gd name="connsiteY19" fmla="*/ 1117823 h 1329413"/>
                  <a:gd name="connsiteX20" fmla="*/ 1435400 w 2893488"/>
                  <a:gd name="connsiteY20" fmla="*/ 1213073 h 1329413"/>
                  <a:gd name="connsiteX21" fmla="*/ 1280619 w 2893488"/>
                  <a:gd name="connsiteY21" fmla="*/ 1263080 h 1329413"/>
                  <a:gd name="connsiteX22" fmla="*/ 1054400 w 2893488"/>
                  <a:gd name="connsiteY22" fmla="*/ 1327374 h 1329413"/>
                  <a:gd name="connsiteX23" fmla="*/ 882951 w 2893488"/>
                  <a:gd name="connsiteY23" fmla="*/ 1305942 h 1329413"/>
                  <a:gd name="connsiteX24" fmla="*/ 766269 w 2893488"/>
                  <a:gd name="connsiteY24" fmla="*/ 1232123 h 1329413"/>
                  <a:gd name="connsiteX25" fmla="*/ 675782 w 2893488"/>
                  <a:gd name="connsiteY25" fmla="*/ 1179736 h 1329413"/>
                  <a:gd name="connsiteX26" fmla="*/ 478138 w 2893488"/>
                  <a:gd name="connsiteY26" fmla="*/ 1182117 h 1329413"/>
                  <a:gd name="connsiteX27" fmla="*/ 313832 w 2893488"/>
                  <a:gd name="connsiteY27" fmla="*/ 1246411 h 1329413"/>
                  <a:gd name="connsiteX28" fmla="*/ 173338 w 2893488"/>
                  <a:gd name="connsiteY28" fmla="*/ 1274986 h 1329413"/>
                  <a:gd name="connsiteX29" fmla="*/ 49513 w 2893488"/>
                  <a:gd name="connsiteY29" fmla="*/ 1241648 h 1329413"/>
                  <a:gd name="connsiteX30" fmla="*/ 16175 w 2893488"/>
                  <a:gd name="connsiteY30" fmla="*/ 1224980 h 1329413"/>
                  <a:gd name="connsiteX31" fmla="*/ 11413 w 2893488"/>
                  <a:gd name="connsiteY31" fmla="*/ 1008286 h 1329413"/>
                  <a:gd name="connsiteX32" fmla="*/ 9032 w 2893488"/>
                  <a:gd name="connsiteY32" fmla="*/ 910655 h 1329413"/>
                  <a:gd name="connsiteX33" fmla="*/ 16175 w 2893488"/>
                  <a:gd name="connsiteY33" fmla="*/ 810642 h 1329413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5782 w 2893488"/>
                  <a:gd name="connsiteY25" fmla="*/ 1179736 h 1329121"/>
                  <a:gd name="connsiteX26" fmla="*/ 478138 w 2893488"/>
                  <a:gd name="connsiteY26" fmla="*/ 1182117 h 1329121"/>
                  <a:gd name="connsiteX27" fmla="*/ 313832 w 2893488"/>
                  <a:gd name="connsiteY27" fmla="*/ 1246411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78138 w 2893488"/>
                  <a:gd name="connsiteY26" fmla="*/ 1182117 h 1329121"/>
                  <a:gd name="connsiteX27" fmla="*/ 313832 w 2893488"/>
                  <a:gd name="connsiteY27" fmla="*/ 1246411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313832 w 2893488"/>
                  <a:gd name="connsiteY27" fmla="*/ 1246411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287638 w 2893488"/>
                  <a:gd name="connsiteY27" fmla="*/ 1313086 h 1329121"/>
                  <a:gd name="connsiteX28" fmla="*/ 173338 w 2893488"/>
                  <a:gd name="connsiteY28" fmla="*/ 1274986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287638 w 2893488"/>
                  <a:gd name="connsiteY27" fmla="*/ 1313086 h 1329121"/>
                  <a:gd name="connsiteX28" fmla="*/ 147144 w 2893488"/>
                  <a:gd name="connsiteY28" fmla="*/ 1310705 h 1329121"/>
                  <a:gd name="connsiteX29" fmla="*/ 49513 w 2893488"/>
                  <a:gd name="connsiteY29" fmla="*/ 1241648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121"/>
                  <a:gd name="connsiteX1" fmla="*/ 192388 w 2893488"/>
                  <a:gd name="connsiteY1" fmla="*/ 865411 h 1329121"/>
                  <a:gd name="connsiteX2" fmla="*/ 401938 w 2893488"/>
                  <a:gd name="connsiteY2" fmla="*/ 851123 h 1329121"/>
                  <a:gd name="connsiteX3" fmla="*/ 609107 w 2893488"/>
                  <a:gd name="connsiteY3" fmla="*/ 784448 h 1329121"/>
                  <a:gd name="connsiteX4" fmla="*/ 804369 w 2893488"/>
                  <a:gd name="connsiteY4" fmla="*/ 753492 h 1329121"/>
                  <a:gd name="connsiteX5" fmla="*/ 1094882 w 2893488"/>
                  <a:gd name="connsiteY5" fmla="*/ 820167 h 1329121"/>
                  <a:gd name="connsiteX6" fmla="*/ 1356819 w 2893488"/>
                  <a:gd name="connsiteY6" fmla="*/ 674911 h 1329121"/>
                  <a:gd name="connsiteX7" fmla="*/ 1944988 w 2893488"/>
                  <a:gd name="connsiteY7" fmla="*/ 224855 h 1329121"/>
                  <a:gd name="connsiteX8" fmla="*/ 2090244 w 2893488"/>
                  <a:gd name="connsiteY8" fmla="*/ 93886 h 1329121"/>
                  <a:gd name="connsiteX9" fmla="*/ 2183113 w 2893488"/>
                  <a:gd name="connsiteY9" fmla="*/ 3398 h 1329121"/>
                  <a:gd name="connsiteX10" fmla="*/ 2237882 w 2893488"/>
                  <a:gd name="connsiteY10" fmla="*/ 17686 h 1329121"/>
                  <a:gd name="connsiteX11" fmla="*/ 2490294 w 2893488"/>
                  <a:gd name="connsiteY11" fmla="*/ 91505 h 1329121"/>
                  <a:gd name="connsiteX12" fmla="*/ 2716513 w 2893488"/>
                  <a:gd name="connsiteY12" fmla="*/ 158180 h 1329121"/>
                  <a:gd name="connsiteX13" fmla="*/ 2861769 w 2893488"/>
                  <a:gd name="connsiteY13" fmla="*/ 198661 h 1329121"/>
                  <a:gd name="connsiteX14" fmla="*/ 2866532 w 2893488"/>
                  <a:gd name="connsiteY14" fmla="*/ 298673 h 1329121"/>
                  <a:gd name="connsiteX15" fmla="*/ 2564113 w 2893488"/>
                  <a:gd name="connsiteY15" fmla="*/ 460598 h 1329121"/>
                  <a:gd name="connsiteX16" fmla="*/ 2260449 w 2893488"/>
                  <a:gd name="connsiteY16" fmla="*/ 708685 h 1329121"/>
                  <a:gd name="connsiteX17" fmla="*/ 1983787 w 2893488"/>
                  <a:gd name="connsiteY17" fmla="*/ 894749 h 1329121"/>
                  <a:gd name="connsiteX18" fmla="*/ 1814019 w 2893488"/>
                  <a:gd name="connsiteY18" fmla="*/ 986855 h 1329121"/>
                  <a:gd name="connsiteX19" fmla="*/ 1635426 w 2893488"/>
                  <a:gd name="connsiteY19" fmla="*/ 1117823 h 1329121"/>
                  <a:gd name="connsiteX20" fmla="*/ 1435400 w 2893488"/>
                  <a:gd name="connsiteY20" fmla="*/ 1213073 h 1329121"/>
                  <a:gd name="connsiteX21" fmla="*/ 1280619 w 2893488"/>
                  <a:gd name="connsiteY21" fmla="*/ 1263080 h 1329121"/>
                  <a:gd name="connsiteX22" fmla="*/ 1054400 w 2893488"/>
                  <a:gd name="connsiteY22" fmla="*/ 1327374 h 1329121"/>
                  <a:gd name="connsiteX23" fmla="*/ 882951 w 2893488"/>
                  <a:gd name="connsiteY23" fmla="*/ 1305942 h 1329121"/>
                  <a:gd name="connsiteX24" fmla="*/ 744837 w 2893488"/>
                  <a:gd name="connsiteY24" fmla="*/ 1253554 h 1329121"/>
                  <a:gd name="connsiteX25" fmla="*/ 671020 w 2893488"/>
                  <a:gd name="connsiteY25" fmla="*/ 1201168 h 1329121"/>
                  <a:gd name="connsiteX26" fmla="*/ 466231 w 2893488"/>
                  <a:gd name="connsiteY26" fmla="*/ 1253555 h 1329121"/>
                  <a:gd name="connsiteX27" fmla="*/ 287638 w 2893488"/>
                  <a:gd name="connsiteY27" fmla="*/ 1313086 h 1329121"/>
                  <a:gd name="connsiteX28" fmla="*/ 147144 w 2893488"/>
                  <a:gd name="connsiteY28" fmla="*/ 1310705 h 1329121"/>
                  <a:gd name="connsiteX29" fmla="*/ 35226 w 2893488"/>
                  <a:gd name="connsiteY29" fmla="*/ 1272604 h 1329121"/>
                  <a:gd name="connsiteX30" fmla="*/ 16175 w 2893488"/>
                  <a:gd name="connsiteY30" fmla="*/ 1224980 h 1329121"/>
                  <a:gd name="connsiteX31" fmla="*/ 11413 w 2893488"/>
                  <a:gd name="connsiteY31" fmla="*/ 1008286 h 1329121"/>
                  <a:gd name="connsiteX32" fmla="*/ 9032 w 2893488"/>
                  <a:gd name="connsiteY32" fmla="*/ 910655 h 1329121"/>
                  <a:gd name="connsiteX33" fmla="*/ 16175 w 2893488"/>
                  <a:gd name="connsiteY33" fmla="*/ 810642 h 1329121"/>
                  <a:gd name="connsiteX0" fmla="*/ 16175 w 2893488"/>
                  <a:gd name="connsiteY0" fmla="*/ 810642 h 1329040"/>
                  <a:gd name="connsiteX1" fmla="*/ 192388 w 2893488"/>
                  <a:gd name="connsiteY1" fmla="*/ 865411 h 1329040"/>
                  <a:gd name="connsiteX2" fmla="*/ 401938 w 2893488"/>
                  <a:gd name="connsiteY2" fmla="*/ 851123 h 1329040"/>
                  <a:gd name="connsiteX3" fmla="*/ 609107 w 2893488"/>
                  <a:gd name="connsiteY3" fmla="*/ 784448 h 1329040"/>
                  <a:gd name="connsiteX4" fmla="*/ 804369 w 2893488"/>
                  <a:gd name="connsiteY4" fmla="*/ 753492 h 1329040"/>
                  <a:gd name="connsiteX5" fmla="*/ 1094882 w 2893488"/>
                  <a:gd name="connsiteY5" fmla="*/ 820167 h 1329040"/>
                  <a:gd name="connsiteX6" fmla="*/ 1356819 w 2893488"/>
                  <a:gd name="connsiteY6" fmla="*/ 674911 h 1329040"/>
                  <a:gd name="connsiteX7" fmla="*/ 1944988 w 2893488"/>
                  <a:gd name="connsiteY7" fmla="*/ 224855 h 1329040"/>
                  <a:gd name="connsiteX8" fmla="*/ 2090244 w 2893488"/>
                  <a:gd name="connsiteY8" fmla="*/ 93886 h 1329040"/>
                  <a:gd name="connsiteX9" fmla="*/ 2183113 w 2893488"/>
                  <a:gd name="connsiteY9" fmla="*/ 3398 h 1329040"/>
                  <a:gd name="connsiteX10" fmla="*/ 2237882 w 2893488"/>
                  <a:gd name="connsiteY10" fmla="*/ 17686 h 1329040"/>
                  <a:gd name="connsiteX11" fmla="*/ 2490294 w 2893488"/>
                  <a:gd name="connsiteY11" fmla="*/ 91505 h 1329040"/>
                  <a:gd name="connsiteX12" fmla="*/ 2716513 w 2893488"/>
                  <a:gd name="connsiteY12" fmla="*/ 158180 h 1329040"/>
                  <a:gd name="connsiteX13" fmla="*/ 2861769 w 2893488"/>
                  <a:gd name="connsiteY13" fmla="*/ 198661 h 1329040"/>
                  <a:gd name="connsiteX14" fmla="*/ 2866532 w 2893488"/>
                  <a:gd name="connsiteY14" fmla="*/ 298673 h 1329040"/>
                  <a:gd name="connsiteX15" fmla="*/ 2564113 w 2893488"/>
                  <a:gd name="connsiteY15" fmla="*/ 460598 h 1329040"/>
                  <a:gd name="connsiteX16" fmla="*/ 2260449 w 2893488"/>
                  <a:gd name="connsiteY16" fmla="*/ 708685 h 1329040"/>
                  <a:gd name="connsiteX17" fmla="*/ 1983787 w 2893488"/>
                  <a:gd name="connsiteY17" fmla="*/ 894749 h 1329040"/>
                  <a:gd name="connsiteX18" fmla="*/ 1814019 w 2893488"/>
                  <a:gd name="connsiteY18" fmla="*/ 986855 h 1329040"/>
                  <a:gd name="connsiteX19" fmla="*/ 1635426 w 2893488"/>
                  <a:gd name="connsiteY19" fmla="*/ 1117823 h 1329040"/>
                  <a:gd name="connsiteX20" fmla="*/ 1435400 w 2893488"/>
                  <a:gd name="connsiteY20" fmla="*/ 1213073 h 1329040"/>
                  <a:gd name="connsiteX21" fmla="*/ 1280619 w 2893488"/>
                  <a:gd name="connsiteY21" fmla="*/ 1263080 h 1329040"/>
                  <a:gd name="connsiteX22" fmla="*/ 1054400 w 2893488"/>
                  <a:gd name="connsiteY22" fmla="*/ 1327374 h 1329040"/>
                  <a:gd name="connsiteX23" fmla="*/ 882951 w 2893488"/>
                  <a:gd name="connsiteY23" fmla="*/ 1305942 h 1329040"/>
                  <a:gd name="connsiteX24" fmla="*/ 775794 w 2893488"/>
                  <a:gd name="connsiteY24" fmla="*/ 1260698 h 1329040"/>
                  <a:gd name="connsiteX25" fmla="*/ 671020 w 2893488"/>
                  <a:gd name="connsiteY25" fmla="*/ 1201168 h 1329040"/>
                  <a:gd name="connsiteX26" fmla="*/ 466231 w 2893488"/>
                  <a:gd name="connsiteY26" fmla="*/ 1253555 h 1329040"/>
                  <a:gd name="connsiteX27" fmla="*/ 287638 w 2893488"/>
                  <a:gd name="connsiteY27" fmla="*/ 1313086 h 1329040"/>
                  <a:gd name="connsiteX28" fmla="*/ 147144 w 2893488"/>
                  <a:gd name="connsiteY28" fmla="*/ 1310705 h 1329040"/>
                  <a:gd name="connsiteX29" fmla="*/ 35226 w 2893488"/>
                  <a:gd name="connsiteY29" fmla="*/ 1272604 h 1329040"/>
                  <a:gd name="connsiteX30" fmla="*/ 16175 w 2893488"/>
                  <a:gd name="connsiteY30" fmla="*/ 1224980 h 1329040"/>
                  <a:gd name="connsiteX31" fmla="*/ 11413 w 2893488"/>
                  <a:gd name="connsiteY31" fmla="*/ 1008286 h 1329040"/>
                  <a:gd name="connsiteX32" fmla="*/ 9032 w 2893488"/>
                  <a:gd name="connsiteY32" fmla="*/ 910655 h 1329040"/>
                  <a:gd name="connsiteX33" fmla="*/ 16175 w 2893488"/>
                  <a:gd name="connsiteY33" fmla="*/ 810642 h 1329040"/>
                  <a:gd name="connsiteX0" fmla="*/ 16175 w 2893488"/>
                  <a:gd name="connsiteY0" fmla="*/ 810642 h 1329040"/>
                  <a:gd name="connsiteX1" fmla="*/ 192388 w 2893488"/>
                  <a:gd name="connsiteY1" fmla="*/ 865411 h 1329040"/>
                  <a:gd name="connsiteX2" fmla="*/ 401938 w 2893488"/>
                  <a:gd name="connsiteY2" fmla="*/ 851123 h 1329040"/>
                  <a:gd name="connsiteX3" fmla="*/ 609107 w 2893488"/>
                  <a:gd name="connsiteY3" fmla="*/ 784448 h 1329040"/>
                  <a:gd name="connsiteX4" fmla="*/ 804369 w 2893488"/>
                  <a:gd name="connsiteY4" fmla="*/ 753492 h 1329040"/>
                  <a:gd name="connsiteX5" fmla="*/ 1094882 w 2893488"/>
                  <a:gd name="connsiteY5" fmla="*/ 820167 h 1329040"/>
                  <a:gd name="connsiteX6" fmla="*/ 1356819 w 2893488"/>
                  <a:gd name="connsiteY6" fmla="*/ 674911 h 1329040"/>
                  <a:gd name="connsiteX7" fmla="*/ 1944988 w 2893488"/>
                  <a:gd name="connsiteY7" fmla="*/ 224855 h 1329040"/>
                  <a:gd name="connsiteX8" fmla="*/ 2090244 w 2893488"/>
                  <a:gd name="connsiteY8" fmla="*/ 93886 h 1329040"/>
                  <a:gd name="connsiteX9" fmla="*/ 2183113 w 2893488"/>
                  <a:gd name="connsiteY9" fmla="*/ 3398 h 1329040"/>
                  <a:gd name="connsiteX10" fmla="*/ 2237882 w 2893488"/>
                  <a:gd name="connsiteY10" fmla="*/ 17686 h 1329040"/>
                  <a:gd name="connsiteX11" fmla="*/ 2490294 w 2893488"/>
                  <a:gd name="connsiteY11" fmla="*/ 91505 h 1329040"/>
                  <a:gd name="connsiteX12" fmla="*/ 2716513 w 2893488"/>
                  <a:gd name="connsiteY12" fmla="*/ 158180 h 1329040"/>
                  <a:gd name="connsiteX13" fmla="*/ 2861769 w 2893488"/>
                  <a:gd name="connsiteY13" fmla="*/ 198661 h 1329040"/>
                  <a:gd name="connsiteX14" fmla="*/ 2866532 w 2893488"/>
                  <a:gd name="connsiteY14" fmla="*/ 298673 h 1329040"/>
                  <a:gd name="connsiteX15" fmla="*/ 2564113 w 2893488"/>
                  <a:gd name="connsiteY15" fmla="*/ 460598 h 1329040"/>
                  <a:gd name="connsiteX16" fmla="*/ 2260449 w 2893488"/>
                  <a:gd name="connsiteY16" fmla="*/ 708685 h 1329040"/>
                  <a:gd name="connsiteX17" fmla="*/ 1983787 w 2893488"/>
                  <a:gd name="connsiteY17" fmla="*/ 894749 h 1329040"/>
                  <a:gd name="connsiteX18" fmla="*/ 1814019 w 2893488"/>
                  <a:gd name="connsiteY18" fmla="*/ 986855 h 1329040"/>
                  <a:gd name="connsiteX19" fmla="*/ 1635426 w 2893488"/>
                  <a:gd name="connsiteY19" fmla="*/ 1117823 h 1329040"/>
                  <a:gd name="connsiteX20" fmla="*/ 1435400 w 2893488"/>
                  <a:gd name="connsiteY20" fmla="*/ 1213073 h 1329040"/>
                  <a:gd name="connsiteX21" fmla="*/ 1280619 w 2893488"/>
                  <a:gd name="connsiteY21" fmla="*/ 1263080 h 1329040"/>
                  <a:gd name="connsiteX22" fmla="*/ 1054400 w 2893488"/>
                  <a:gd name="connsiteY22" fmla="*/ 1327374 h 1329040"/>
                  <a:gd name="connsiteX23" fmla="*/ 882951 w 2893488"/>
                  <a:gd name="connsiteY23" fmla="*/ 1305942 h 1329040"/>
                  <a:gd name="connsiteX24" fmla="*/ 775794 w 2893488"/>
                  <a:gd name="connsiteY24" fmla="*/ 1260698 h 1329040"/>
                  <a:gd name="connsiteX25" fmla="*/ 616251 w 2893488"/>
                  <a:gd name="connsiteY25" fmla="*/ 1215456 h 1329040"/>
                  <a:gd name="connsiteX26" fmla="*/ 466231 w 2893488"/>
                  <a:gd name="connsiteY26" fmla="*/ 1253555 h 1329040"/>
                  <a:gd name="connsiteX27" fmla="*/ 287638 w 2893488"/>
                  <a:gd name="connsiteY27" fmla="*/ 1313086 h 1329040"/>
                  <a:gd name="connsiteX28" fmla="*/ 147144 w 2893488"/>
                  <a:gd name="connsiteY28" fmla="*/ 1310705 h 1329040"/>
                  <a:gd name="connsiteX29" fmla="*/ 35226 w 2893488"/>
                  <a:gd name="connsiteY29" fmla="*/ 1272604 h 1329040"/>
                  <a:gd name="connsiteX30" fmla="*/ 16175 w 2893488"/>
                  <a:gd name="connsiteY30" fmla="*/ 1224980 h 1329040"/>
                  <a:gd name="connsiteX31" fmla="*/ 11413 w 2893488"/>
                  <a:gd name="connsiteY31" fmla="*/ 1008286 h 1329040"/>
                  <a:gd name="connsiteX32" fmla="*/ 9032 w 2893488"/>
                  <a:gd name="connsiteY32" fmla="*/ 910655 h 1329040"/>
                  <a:gd name="connsiteX33" fmla="*/ 16175 w 2893488"/>
                  <a:gd name="connsiteY33" fmla="*/ 810642 h 1329040"/>
                  <a:gd name="connsiteX0" fmla="*/ 16175 w 2929472"/>
                  <a:gd name="connsiteY0" fmla="*/ 810642 h 1329040"/>
                  <a:gd name="connsiteX1" fmla="*/ 192388 w 2929472"/>
                  <a:gd name="connsiteY1" fmla="*/ 865411 h 1329040"/>
                  <a:gd name="connsiteX2" fmla="*/ 401938 w 2929472"/>
                  <a:gd name="connsiteY2" fmla="*/ 851123 h 1329040"/>
                  <a:gd name="connsiteX3" fmla="*/ 609107 w 2929472"/>
                  <a:gd name="connsiteY3" fmla="*/ 784448 h 1329040"/>
                  <a:gd name="connsiteX4" fmla="*/ 804369 w 2929472"/>
                  <a:gd name="connsiteY4" fmla="*/ 753492 h 1329040"/>
                  <a:gd name="connsiteX5" fmla="*/ 1094882 w 2929472"/>
                  <a:gd name="connsiteY5" fmla="*/ 820167 h 1329040"/>
                  <a:gd name="connsiteX6" fmla="*/ 1356819 w 2929472"/>
                  <a:gd name="connsiteY6" fmla="*/ 674911 h 1329040"/>
                  <a:gd name="connsiteX7" fmla="*/ 1944988 w 2929472"/>
                  <a:gd name="connsiteY7" fmla="*/ 224855 h 1329040"/>
                  <a:gd name="connsiteX8" fmla="*/ 2090244 w 2929472"/>
                  <a:gd name="connsiteY8" fmla="*/ 93886 h 1329040"/>
                  <a:gd name="connsiteX9" fmla="*/ 2183113 w 2929472"/>
                  <a:gd name="connsiteY9" fmla="*/ 3398 h 1329040"/>
                  <a:gd name="connsiteX10" fmla="*/ 2237882 w 2929472"/>
                  <a:gd name="connsiteY10" fmla="*/ 17686 h 1329040"/>
                  <a:gd name="connsiteX11" fmla="*/ 2490294 w 2929472"/>
                  <a:gd name="connsiteY11" fmla="*/ 91505 h 1329040"/>
                  <a:gd name="connsiteX12" fmla="*/ 2716513 w 2929472"/>
                  <a:gd name="connsiteY12" fmla="*/ 158180 h 1329040"/>
                  <a:gd name="connsiteX13" fmla="*/ 2861769 w 2929472"/>
                  <a:gd name="connsiteY13" fmla="*/ 198661 h 1329040"/>
                  <a:gd name="connsiteX14" fmla="*/ 2911776 w 2929472"/>
                  <a:gd name="connsiteY14" fmla="*/ 236760 h 1329040"/>
                  <a:gd name="connsiteX15" fmla="*/ 2564113 w 2929472"/>
                  <a:gd name="connsiteY15" fmla="*/ 460598 h 1329040"/>
                  <a:gd name="connsiteX16" fmla="*/ 2260449 w 2929472"/>
                  <a:gd name="connsiteY16" fmla="*/ 708685 h 1329040"/>
                  <a:gd name="connsiteX17" fmla="*/ 1983787 w 2929472"/>
                  <a:gd name="connsiteY17" fmla="*/ 894749 h 1329040"/>
                  <a:gd name="connsiteX18" fmla="*/ 1814019 w 2929472"/>
                  <a:gd name="connsiteY18" fmla="*/ 986855 h 1329040"/>
                  <a:gd name="connsiteX19" fmla="*/ 1635426 w 2929472"/>
                  <a:gd name="connsiteY19" fmla="*/ 1117823 h 1329040"/>
                  <a:gd name="connsiteX20" fmla="*/ 1435400 w 2929472"/>
                  <a:gd name="connsiteY20" fmla="*/ 1213073 h 1329040"/>
                  <a:gd name="connsiteX21" fmla="*/ 1280619 w 2929472"/>
                  <a:gd name="connsiteY21" fmla="*/ 1263080 h 1329040"/>
                  <a:gd name="connsiteX22" fmla="*/ 1054400 w 2929472"/>
                  <a:gd name="connsiteY22" fmla="*/ 1327374 h 1329040"/>
                  <a:gd name="connsiteX23" fmla="*/ 882951 w 2929472"/>
                  <a:gd name="connsiteY23" fmla="*/ 1305942 h 1329040"/>
                  <a:gd name="connsiteX24" fmla="*/ 775794 w 2929472"/>
                  <a:gd name="connsiteY24" fmla="*/ 1260698 h 1329040"/>
                  <a:gd name="connsiteX25" fmla="*/ 616251 w 2929472"/>
                  <a:gd name="connsiteY25" fmla="*/ 1215456 h 1329040"/>
                  <a:gd name="connsiteX26" fmla="*/ 466231 w 2929472"/>
                  <a:gd name="connsiteY26" fmla="*/ 1253555 h 1329040"/>
                  <a:gd name="connsiteX27" fmla="*/ 287638 w 2929472"/>
                  <a:gd name="connsiteY27" fmla="*/ 1313086 h 1329040"/>
                  <a:gd name="connsiteX28" fmla="*/ 147144 w 2929472"/>
                  <a:gd name="connsiteY28" fmla="*/ 1310705 h 1329040"/>
                  <a:gd name="connsiteX29" fmla="*/ 35226 w 2929472"/>
                  <a:gd name="connsiteY29" fmla="*/ 1272604 h 1329040"/>
                  <a:gd name="connsiteX30" fmla="*/ 16175 w 2929472"/>
                  <a:gd name="connsiteY30" fmla="*/ 1224980 h 1329040"/>
                  <a:gd name="connsiteX31" fmla="*/ 11413 w 2929472"/>
                  <a:gd name="connsiteY31" fmla="*/ 1008286 h 1329040"/>
                  <a:gd name="connsiteX32" fmla="*/ 9032 w 2929472"/>
                  <a:gd name="connsiteY32" fmla="*/ 910655 h 1329040"/>
                  <a:gd name="connsiteX33" fmla="*/ 16175 w 2929472"/>
                  <a:gd name="connsiteY33" fmla="*/ 810642 h 1329040"/>
                  <a:gd name="connsiteX0" fmla="*/ 16175 w 2929472"/>
                  <a:gd name="connsiteY0" fmla="*/ 810642 h 1329040"/>
                  <a:gd name="connsiteX1" fmla="*/ 192388 w 2929472"/>
                  <a:gd name="connsiteY1" fmla="*/ 865411 h 1329040"/>
                  <a:gd name="connsiteX2" fmla="*/ 401938 w 2929472"/>
                  <a:gd name="connsiteY2" fmla="*/ 851123 h 1329040"/>
                  <a:gd name="connsiteX3" fmla="*/ 609107 w 2929472"/>
                  <a:gd name="connsiteY3" fmla="*/ 784448 h 1329040"/>
                  <a:gd name="connsiteX4" fmla="*/ 804369 w 2929472"/>
                  <a:gd name="connsiteY4" fmla="*/ 753492 h 1329040"/>
                  <a:gd name="connsiteX5" fmla="*/ 1094882 w 2929472"/>
                  <a:gd name="connsiteY5" fmla="*/ 820167 h 1329040"/>
                  <a:gd name="connsiteX6" fmla="*/ 1356819 w 2929472"/>
                  <a:gd name="connsiteY6" fmla="*/ 674911 h 1329040"/>
                  <a:gd name="connsiteX7" fmla="*/ 1944988 w 2929472"/>
                  <a:gd name="connsiteY7" fmla="*/ 224855 h 1329040"/>
                  <a:gd name="connsiteX8" fmla="*/ 2090244 w 2929472"/>
                  <a:gd name="connsiteY8" fmla="*/ 93886 h 1329040"/>
                  <a:gd name="connsiteX9" fmla="*/ 2183113 w 2929472"/>
                  <a:gd name="connsiteY9" fmla="*/ 3398 h 1329040"/>
                  <a:gd name="connsiteX10" fmla="*/ 2237882 w 2929472"/>
                  <a:gd name="connsiteY10" fmla="*/ 17686 h 1329040"/>
                  <a:gd name="connsiteX11" fmla="*/ 2490294 w 2929472"/>
                  <a:gd name="connsiteY11" fmla="*/ 91505 h 1329040"/>
                  <a:gd name="connsiteX12" fmla="*/ 2716513 w 2929472"/>
                  <a:gd name="connsiteY12" fmla="*/ 158180 h 1329040"/>
                  <a:gd name="connsiteX13" fmla="*/ 2861769 w 2929472"/>
                  <a:gd name="connsiteY13" fmla="*/ 198661 h 1329040"/>
                  <a:gd name="connsiteX14" fmla="*/ 2911776 w 2929472"/>
                  <a:gd name="connsiteY14" fmla="*/ 236760 h 1329040"/>
                  <a:gd name="connsiteX15" fmla="*/ 2564113 w 2929472"/>
                  <a:gd name="connsiteY15" fmla="*/ 460598 h 1329040"/>
                  <a:gd name="connsiteX16" fmla="*/ 2260449 w 2929472"/>
                  <a:gd name="connsiteY16" fmla="*/ 708685 h 1329040"/>
                  <a:gd name="connsiteX17" fmla="*/ 1983787 w 2929472"/>
                  <a:gd name="connsiteY17" fmla="*/ 894749 h 1329040"/>
                  <a:gd name="connsiteX18" fmla="*/ 1825925 w 2929472"/>
                  <a:gd name="connsiteY18" fmla="*/ 1003524 h 1329040"/>
                  <a:gd name="connsiteX19" fmla="*/ 1635426 w 2929472"/>
                  <a:gd name="connsiteY19" fmla="*/ 1117823 h 1329040"/>
                  <a:gd name="connsiteX20" fmla="*/ 1435400 w 2929472"/>
                  <a:gd name="connsiteY20" fmla="*/ 1213073 h 1329040"/>
                  <a:gd name="connsiteX21" fmla="*/ 1280619 w 2929472"/>
                  <a:gd name="connsiteY21" fmla="*/ 1263080 h 1329040"/>
                  <a:gd name="connsiteX22" fmla="*/ 1054400 w 2929472"/>
                  <a:gd name="connsiteY22" fmla="*/ 1327374 h 1329040"/>
                  <a:gd name="connsiteX23" fmla="*/ 882951 w 2929472"/>
                  <a:gd name="connsiteY23" fmla="*/ 1305942 h 1329040"/>
                  <a:gd name="connsiteX24" fmla="*/ 775794 w 2929472"/>
                  <a:gd name="connsiteY24" fmla="*/ 1260698 h 1329040"/>
                  <a:gd name="connsiteX25" fmla="*/ 616251 w 2929472"/>
                  <a:gd name="connsiteY25" fmla="*/ 1215456 h 1329040"/>
                  <a:gd name="connsiteX26" fmla="*/ 466231 w 2929472"/>
                  <a:gd name="connsiteY26" fmla="*/ 1253555 h 1329040"/>
                  <a:gd name="connsiteX27" fmla="*/ 287638 w 2929472"/>
                  <a:gd name="connsiteY27" fmla="*/ 1313086 h 1329040"/>
                  <a:gd name="connsiteX28" fmla="*/ 147144 w 2929472"/>
                  <a:gd name="connsiteY28" fmla="*/ 1310705 h 1329040"/>
                  <a:gd name="connsiteX29" fmla="*/ 35226 w 2929472"/>
                  <a:gd name="connsiteY29" fmla="*/ 1272604 h 1329040"/>
                  <a:gd name="connsiteX30" fmla="*/ 16175 w 2929472"/>
                  <a:gd name="connsiteY30" fmla="*/ 1224980 h 1329040"/>
                  <a:gd name="connsiteX31" fmla="*/ 11413 w 2929472"/>
                  <a:gd name="connsiteY31" fmla="*/ 1008286 h 1329040"/>
                  <a:gd name="connsiteX32" fmla="*/ 9032 w 2929472"/>
                  <a:gd name="connsiteY32" fmla="*/ 910655 h 1329040"/>
                  <a:gd name="connsiteX33" fmla="*/ 16175 w 2929472"/>
                  <a:gd name="connsiteY33" fmla="*/ 810642 h 1329040"/>
                  <a:gd name="connsiteX0" fmla="*/ 16175 w 2929472"/>
                  <a:gd name="connsiteY0" fmla="*/ 810642 h 1327945"/>
                  <a:gd name="connsiteX1" fmla="*/ 192388 w 2929472"/>
                  <a:gd name="connsiteY1" fmla="*/ 865411 h 1327945"/>
                  <a:gd name="connsiteX2" fmla="*/ 401938 w 2929472"/>
                  <a:gd name="connsiteY2" fmla="*/ 851123 h 1327945"/>
                  <a:gd name="connsiteX3" fmla="*/ 609107 w 2929472"/>
                  <a:gd name="connsiteY3" fmla="*/ 784448 h 1327945"/>
                  <a:gd name="connsiteX4" fmla="*/ 804369 w 2929472"/>
                  <a:gd name="connsiteY4" fmla="*/ 753492 h 1327945"/>
                  <a:gd name="connsiteX5" fmla="*/ 1094882 w 2929472"/>
                  <a:gd name="connsiteY5" fmla="*/ 820167 h 1327945"/>
                  <a:gd name="connsiteX6" fmla="*/ 1356819 w 2929472"/>
                  <a:gd name="connsiteY6" fmla="*/ 674911 h 1327945"/>
                  <a:gd name="connsiteX7" fmla="*/ 1944988 w 2929472"/>
                  <a:gd name="connsiteY7" fmla="*/ 224855 h 1327945"/>
                  <a:gd name="connsiteX8" fmla="*/ 2090244 w 2929472"/>
                  <a:gd name="connsiteY8" fmla="*/ 93886 h 1327945"/>
                  <a:gd name="connsiteX9" fmla="*/ 2183113 w 2929472"/>
                  <a:gd name="connsiteY9" fmla="*/ 3398 h 1327945"/>
                  <a:gd name="connsiteX10" fmla="*/ 2237882 w 2929472"/>
                  <a:gd name="connsiteY10" fmla="*/ 17686 h 1327945"/>
                  <a:gd name="connsiteX11" fmla="*/ 2490294 w 2929472"/>
                  <a:gd name="connsiteY11" fmla="*/ 91505 h 1327945"/>
                  <a:gd name="connsiteX12" fmla="*/ 2716513 w 2929472"/>
                  <a:gd name="connsiteY12" fmla="*/ 158180 h 1327945"/>
                  <a:gd name="connsiteX13" fmla="*/ 2861769 w 2929472"/>
                  <a:gd name="connsiteY13" fmla="*/ 198661 h 1327945"/>
                  <a:gd name="connsiteX14" fmla="*/ 2911776 w 2929472"/>
                  <a:gd name="connsiteY14" fmla="*/ 236760 h 1327945"/>
                  <a:gd name="connsiteX15" fmla="*/ 2564113 w 2929472"/>
                  <a:gd name="connsiteY15" fmla="*/ 460598 h 1327945"/>
                  <a:gd name="connsiteX16" fmla="*/ 2260449 w 2929472"/>
                  <a:gd name="connsiteY16" fmla="*/ 708685 h 1327945"/>
                  <a:gd name="connsiteX17" fmla="*/ 1983787 w 2929472"/>
                  <a:gd name="connsiteY17" fmla="*/ 894749 h 1327945"/>
                  <a:gd name="connsiteX18" fmla="*/ 1825925 w 2929472"/>
                  <a:gd name="connsiteY18" fmla="*/ 1003524 h 1327945"/>
                  <a:gd name="connsiteX19" fmla="*/ 1635426 w 2929472"/>
                  <a:gd name="connsiteY19" fmla="*/ 1117823 h 1327945"/>
                  <a:gd name="connsiteX20" fmla="*/ 1435400 w 2929472"/>
                  <a:gd name="connsiteY20" fmla="*/ 1213073 h 1327945"/>
                  <a:gd name="connsiteX21" fmla="*/ 1290144 w 2929472"/>
                  <a:gd name="connsiteY21" fmla="*/ 1284511 h 1327945"/>
                  <a:gd name="connsiteX22" fmla="*/ 1054400 w 2929472"/>
                  <a:gd name="connsiteY22" fmla="*/ 1327374 h 1327945"/>
                  <a:gd name="connsiteX23" fmla="*/ 882951 w 2929472"/>
                  <a:gd name="connsiteY23" fmla="*/ 1305942 h 1327945"/>
                  <a:gd name="connsiteX24" fmla="*/ 775794 w 2929472"/>
                  <a:gd name="connsiteY24" fmla="*/ 1260698 h 1327945"/>
                  <a:gd name="connsiteX25" fmla="*/ 616251 w 2929472"/>
                  <a:gd name="connsiteY25" fmla="*/ 1215456 h 1327945"/>
                  <a:gd name="connsiteX26" fmla="*/ 466231 w 2929472"/>
                  <a:gd name="connsiteY26" fmla="*/ 1253555 h 1327945"/>
                  <a:gd name="connsiteX27" fmla="*/ 287638 w 2929472"/>
                  <a:gd name="connsiteY27" fmla="*/ 1313086 h 1327945"/>
                  <a:gd name="connsiteX28" fmla="*/ 147144 w 2929472"/>
                  <a:gd name="connsiteY28" fmla="*/ 1310705 h 1327945"/>
                  <a:gd name="connsiteX29" fmla="*/ 35226 w 2929472"/>
                  <a:gd name="connsiteY29" fmla="*/ 1272604 h 1327945"/>
                  <a:gd name="connsiteX30" fmla="*/ 16175 w 2929472"/>
                  <a:gd name="connsiteY30" fmla="*/ 1224980 h 1327945"/>
                  <a:gd name="connsiteX31" fmla="*/ 11413 w 2929472"/>
                  <a:gd name="connsiteY31" fmla="*/ 1008286 h 1327945"/>
                  <a:gd name="connsiteX32" fmla="*/ 9032 w 2929472"/>
                  <a:gd name="connsiteY32" fmla="*/ 910655 h 1327945"/>
                  <a:gd name="connsiteX33" fmla="*/ 16175 w 2929472"/>
                  <a:gd name="connsiteY33" fmla="*/ 810642 h 1327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929472" h="1327945">
                    <a:moveTo>
                      <a:pt x="16175" y="810642"/>
                    </a:moveTo>
                    <a:cubicBezTo>
                      <a:pt x="46734" y="803101"/>
                      <a:pt x="128094" y="858664"/>
                      <a:pt x="192388" y="865411"/>
                    </a:cubicBezTo>
                    <a:cubicBezTo>
                      <a:pt x="256682" y="872158"/>
                      <a:pt x="332485" y="864617"/>
                      <a:pt x="401938" y="851123"/>
                    </a:cubicBezTo>
                    <a:cubicBezTo>
                      <a:pt x="471391" y="837629"/>
                      <a:pt x="542035" y="800720"/>
                      <a:pt x="609107" y="784448"/>
                    </a:cubicBezTo>
                    <a:cubicBezTo>
                      <a:pt x="676179" y="768176"/>
                      <a:pt x="723407" y="747539"/>
                      <a:pt x="804369" y="753492"/>
                    </a:cubicBezTo>
                    <a:cubicBezTo>
                      <a:pt x="885331" y="759445"/>
                      <a:pt x="1002807" y="833264"/>
                      <a:pt x="1094882" y="820167"/>
                    </a:cubicBezTo>
                    <a:cubicBezTo>
                      <a:pt x="1186957" y="807070"/>
                      <a:pt x="1215135" y="774130"/>
                      <a:pt x="1356819" y="674911"/>
                    </a:cubicBezTo>
                    <a:cubicBezTo>
                      <a:pt x="1498503" y="575692"/>
                      <a:pt x="1822751" y="321692"/>
                      <a:pt x="1944988" y="224855"/>
                    </a:cubicBezTo>
                    <a:cubicBezTo>
                      <a:pt x="2067225" y="128018"/>
                      <a:pt x="2050557" y="130795"/>
                      <a:pt x="2090244" y="93886"/>
                    </a:cubicBezTo>
                    <a:cubicBezTo>
                      <a:pt x="2129932" y="56976"/>
                      <a:pt x="2158507" y="16098"/>
                      <a:pt x="2183113" y="3398"/>
                    </a:cubicBezTo>
                    <a:cubicBezTo>
                      <a:pt x="2207719" y="-9302"/>
                      <a:pt x="2237882" y="17686"/>
                      <a:pt x="2237882" y="17686"/>
                    </a:cubicBezTo>
                    <a:lnTo>
                      <a:pt x="2490294" y="91505"/>
                    </a:lnTo>
                    <a:lnTo>
                      <a:pt x="2716513" y="158180"/>
                    </a:lnTo>
                    <a:cubicBezTo>
                      <a:pt x="2778426" y="176039"/>
                      <a:pt x="2829225" y="185564"/>
                      <a:pt x="2861769" y="198661"/>
                    </a:cubicBezTo>
                    <a:cubicBezTo>
                      <a:pt x="2894313" y="211758"/>
                      <a:pt x="2961385" y="193104"/>
                      <a:pt x="2911776" y="236760"/>
                    </a:cubicBezTo>
                    <a:cubicBezTo>
                      <a:pt x="2862167" y="280416"/>
                      <a:pt x="2672667" y="381944"/>
                      <a:pt x="2564113" y="460598"/>
                    </a:cubicBezTo>
                    <a:cubicBezTo>
                      <a:pt x="2455559" y="539252"/>
                      <a:pt x="2357170" y="636327"/>
                      <a:pt x="2260449" y="708685"/>
                    </a:cubicBezTo>
                    <a:cubicBezTo>
                      <a:pt x="2163728" y="781043"/>
                      <a:pt x="2056208" y="845609"/>
                      <a:pt x="1983787" y="894749"/>
                    </a:cubicBezTo>
                    <a:cubicBezTo>
                      <a:pt x="1911366" y="943889"/>
                      <a:pt x="1883985" y="966345"/>
                      <a:pt x="1825925" y="1003524"/>
                    </a:cubicBezTo>
                    <a:cubicBezTo>
                      <a:pt x="1767865" y="1040703"/>
                      <a:pt x="1700513" y="1082898"/>
                      <a:pt x="1635426" y="1117823"/>
                    </a:cubicBezTo>
                    <a:cubicBezTo>
                      <a:pt x="1570339" y="1152748"/>
                      <a:pt x="1492947" y="1185292"/>
                      <a:pt x="1435400" y="1213073"/>
                    </a:cubicBezTo>
                    <a:cubicBezTo>
                      <a:pt x="1377853" y="1240854"/>
                      <a:pt x="1353644" y="1265461"/>
                      <a:pt x="1290144" y="1284511"/>
                    </a:cubicBezTo>
                    <a:cubicBezTo>
                      <a:pt x="1226644" y="1303561"/>
                      <a:pt x="1122265" y="1323802"/>
                      <a:pt x="1054400" y="1327374"/>
                    </a:cubicBezTo>
                    <a:cubicBezTo>
                      <a:pt x="986535" y="1330946"/>
                      <a:pt x="929385" y="1317055"/>
                      <a:pt x="882951" y="1305942"/>
                    </a:cubicBezTo>
                    <a:cubicBezTo>
                      <a:pt x="836517" y="1294829"/>
                      <a:pt x="820244" y="1275779"/>
                      <a:pt x="775794" y="1260698"/>
                    </a:cubicBezTo>
                    <a:cubicBezTo>
                      <a:pt x="731344" y="1245617"/>
                      <a:pt x="667845" y="1216646"/>
                      <a:pt x="616251" y="1215456"/>
                    </a:cubicBezTo>
                    <a:cubicBezTo>
                      <a:pt x="564657" y="1214266"/>
                      <a:pt x="521000" y="1237283"/>
                      <a:pt x="466231" y="1253555"/>
                    </a:cubicBezTo>
                    <a:cubicBezTo>
                      <a:pt x="411462" y="1269827"/>
                      <a:pt x="340819" y="1303561"/>
                      <a:pt x="287638" y="1313086"/>
                    </a:cubicBezTo>
                    <a:cubicBezTo>
                      <a:pt x="234457" y="1322611"/>
                      <a:pt x="189213" y="1317452"/>
                      <a:pt x="147144" y="1310705"/>
                    </a:cubicBezTo>
                    <a:cubicBezTo>
                      <a:pt x="105075" y="1303958"/>
                      <a:pt x="57054" y="1286892"/>
                      <a:pt x="35226" y="1272604"/>
                    </a:cubicBezTo>
                    <a:cubicBezTo>
                      <a:pt x="13398" y="1258317"/>
                      <a:pt x="20144" y="1269033"/>
                      <a:pt x="16175" y="1224980"/>
                    </a:cubicBezTo>
                    <a:cubicBezTo>
                      <a:pt x="12206" y="1180927"/>
                      <a:pt x="12603" y="1060673"/>
                      <a:pt x="11413" y="1008286"/>
                    </a:cubicBezTo>
                    <a:cubicBezTo>
                      <a:pt x="10223" y="955899"/>
                      <a:pt x="10619" y="947564"/>
                      <a:pt x="9032" y="910655"/>
                    </a:cubicBezTo>
                    <a:cubicBezTo>
                      <a:pt x="7445" y="873746"/>
                      <a:pt x="-14384" y="818183"/>
                      <a:pt x="16175" y="810642"/>
                    </a:cubicBezTo>
                    <a:close/>
                  </a:path>
                </a:pathLst>
              </a:custGeom>
              <a:solidFill>
                <a:srgbClr val="A6BFCD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E05F57F1-3F31-455E-AC79-F409F0D7AC8D}"/>
                  </a:ext>
                </a:extLst>
              </p:cNvPr>
              <p:cNvSpPr/>
              <p:nvPr/>
            </p:nvSpPr>
            <p:spPr>
              <a:xfrm>
                <a:off x="1569212" y="5037616"/>
                <a:ext cx="2333841" cy="986176"/>
              </a:xfrm>
              <a:custGeom>
                <a:avLst/>
                <a:gdLst>
                  <a:gd name="connsiteX0" fmla="*/ 62192 w 2315040"/>
                  <a:gd name="connsiteY0" fmla="*/ 667859 h 986176"/>
                  <a:gd name="connsiteX1" fmla="*/ 921824 w 2315040"/>
                  <a:gd name="connsiteY1" fmla="*/ 520222 h 986176"/>
                  <a:gd name="connsiteX2" fmla="*/ 1669536 w 2315040"/>
                  <a:gd name="connsiteY2" fmla="*/ 167797 h 986176"/>
                  <a:gd name="connsiteX3" fmla="*/ 1881467 w 2315040"/>
                  <a:gd name="connsiteY3" fmla="*/ 41590 h 986176"/>
                  <a:gd name="connsiteX4" fmla="*/ 2091017 w 2315040"/>
                  <a:gd name="connsiteY4" fmla="*/ 1109 h 986176"/>
                  <a:gd name="connsiteX5" fmla="*/ 2314855 w 2315040"/>
                  <a:gd name="connsiteY5" fmla="*/ 77309 h 986176"/>
                  <a:gd name="connsiteX6" fmla="*/ 2052917 w 2315040"/>
                  <a:gd name="connsiteY6" fmla="*/ 315434 h 986176"/>
                  <a:gd name="connsiteX7" fmla="*/ 1838605 w 2315040"/>
                  <a:gd name="connsiteY7" fmla="*/ 484503 h 986176"/>
                  <a:gd name="connsiteX8" fmla="*/ 1583811 w 2315040"/>
                  <a:gd name="connsiteY8" fmla="*/ 682147 h 986176"/>
                  <a:gd name="connsiteX9" fmla="*/ 1340924 w 2315040"/>
                  <a:gd name="connsiteY9" fmla="*/ 851215 h 986176"/>
                  <a:gd name="connsiteX10" fmla="*/ 1086130 w 2315040"/>
                  <a:gd name="connsiteY10" fmla="*/ 958372 h 986176"/>
                  <a:gd name="connsiteX11" fmla="*/ 933730 w 2315040"/>
                  <a:gd name="connsiteY11" fmla="*/ 946465 h 986176"/>
                  <a:gd name="connsiteX12" fmla="*/ 802761 w 2315040"/>
                  <a:gd name="connsiteY12" fmla="*/ 886934 h 986176"/>
                  <a:gd name="connsiteX13" fmla="*/ 659886 w 2315040"/>
                  <a:gd name="connsiteY13" fmla="*/ 891697 h 986176"/>
                  <a:gd name="connsiteX14" fmla="*/ 447955 w 2315040"/>
                  <a:gd name="connsiteY14" fmla="*/ 977422 h 986176"/>
                  <a:gd name="connsiteX15" fmla="*/ 286030 w 2315040"/>
                  <a:gd name="connsiteY15" fmla="*/ 977422 h 986176"/>
                  <a:gd name="connsiteX16" fmla="*/ 119342 w 2315040"/>
                  <a:gd name="connsiteY16" fmla="*/ 925034 h 986176"/>
                  <a:gd name="connsiteX17" fmla="*/ 71717 w 2315040"/>
                  <a:gd name="connsiteY17" fmla="*/ 896459 h 986176"/>
                  <a:gd name="connsiteX18" fmla="*/ 62192 w 2315040"/>
                  <a:gd name="connsiteY18" fmla="*/ 667859 h 986176"/>
                  <a:gd name="connsiteX0" fmla="*/ 89600 w 2342448"/>
                  <a:gd name="connsiteY0" fmla="*/ 667859 h 986176"/>
                  <a:gd name="connsiteX1" fmla="*/ 949232 w 2342448"/>
                  <a:gd name="connsiteY1" fmla="*/ 520222 h 986176"/>
                  <a:gd name="connsiteX2" fmla="*/ 1696944 w 2342448"/>
                  <a:gd name="connsiteY2" fmla="*/ 167797 h 986176"/>
                  <a:gd name="connsiteX3" fmla="*/ 1908875 w 2342448"/>
                  <a:gd name="connsiteY3" fmla="*/ 41590 h 986176"/>
                  <a:gd name="connsiteX4" fmla="*/ 2118425 w 2342448"/>
                  <a:gd name="connsiteY4" fmla="*/ 1109 h 986176"/>
                  <a:gd name="connsiteX5" fmla="*/ 2342263 w 2342448"/>
                  <a:gd name="connsiteY5" fmla="*/ 77309 h 986176"/>
                  <a:gd name="connsiteX6" fmla="*/ 2080325 w 2342448"/>
                  <a:gd name="connsiteY6" fmla="*/ 315434 h 986176"/>
                  <a:gd name="connsiteX7" fmla="*/ 1866013 w 2342448"/>
                  <a:gd name="connsiteY7" fmla="*/ 484503 h 986176"/>
                  <a:gd name="connsiteX8" fmla="*/ 1611219 w 2342448"/>
                  <a:gd name="connsiteY8" fmla="*/ 682147 h 986176"/>
                  <a:gd name="connsiteX9" fmla="*/ 1368332 w 2342448"/>
                  <a:gd name="connsiteY9" fmla="*/ 851215 h 986176"/>
                  <a:gd name="connsiteX10" fmla="*/ 1113538 w 2342448"/>
                  <a:gd name="connsiteY10" fmla="*/ 958372 h 986176"/>
                  <a:gd name="connsiteX11" fmla="*/ 961138 w 2342448"/>
                  <a:gd name="connsiteY11" fmla="*/ 946465 h 986176"/>
                  <a:gd name="connsiteX12" fmla="*/ 830169 w 2342448"/>
                  <a:gd name="connsiteY12" fmla="*/ 886934 h 986176"/>
                  <a:gd name="connsiteX13" fmla="*/ 687294 w 2342448"/>
                  <a:gd name="connsiteY13" fmla="*/ 891697 h 986176"/>
                  <a:gd name="connsiteX14" fmla="*/ 475363 w 2342448"/>
                  <a:gd name="connsiteY14" fmla="*/ 977422 h 986176"/>
                  <a:gd name="connsiteX15" fmla="*/ 313438 w 2342448"/>
                  <a:gd name="connsiteY15" fmla="*/ 977422 h 986176"/>
                  <a:gd name="connsiteX16" fmla="*/ 146750 w 2342448"/>
                  <a:gd name="connsiteY16" fmla="*/ 925034 h 986176"/>
                  <a:gd name="connsiteX17" fmla="*/ 99125 w 2342448"/>
                  <a:gd name="connsiteY17" fmla="*/ 896459 h 986176"/>
                  <a:gd name="connsiteX18" fmla="*/ 27688 w 2342448"/>
                  <a:gd name="connsiteY18" fmla="*/ 758347 h 986176"/>
                  <a:gd name="connsiteX19" fmla="*/ 89600 w 2342448"/>
                  <a:gd name="connsiteY19" fmla="*/ 667859 h 986176"/>
                  <a:gd name="connsiteX0" fmla="*/ 60925 w 2313773"/>
                  <a:gd name="connsiteY0" fmla="*/ 667859 h 986176"/>
                  <a:gd name="connsiteX1" fmla="*/ 920557 w 2313773"/>
                  <a:gd name="connsiteY1" fmla="*/ 520222 h 986176"/>
                  <a:gd name="connsiteX2" fmla="*/ 1668269 w 2313773"/>
                  <a:gd name="connsiteY2" fmla="*/ 167797 h 986176"/>
                  <a:gd name="connsiteX3" fmla="*/ 1880200 w 2313773"/>
                  <a:gd name="connsiteY3" fmla="*/ 41590 h 986176"/>
                  <a:gd name="connsiteX4" fmla="*/ 2089750 w 2313773"/>
                  <a:gd name="connsiteY4" fmla="*/ 1109 h 986176"/>
                  <a:gd name="connsiteX5" fmla="*/ 2313588 w 2313773"/>
                  <a:gd name="connsiteY5" fmla="*/ 77309 h 986176"/>
                  <a:gd name="connsiteX6" fmla="*/ 2051650 w 2313773"/>
                  <a:gd name="connsiteY6" fmla="*/ 315434 h 986176"/>
                  <a:gd name="connsiteX7" fmla="*/ 1837338 w 2313773"/>
                  <a:gd name="connsiteY7" fmla="*/ 484503 h 986176"/>
                  <a:gd name="connsiteX8" fmla="*/ 1582544 w 2313773"/>
                  <a:gd name="connsiteY8" fmla="*/ 682147 h 986176"/>
                  <a:gd name="connsiteX9" fmla="*/ 1339657 w 2313773"/>
                  <a:gd name="connsiteY9" fmla="*/ 851215 h 986176"/>
                  <a:gd name="connsiteX10" fmla="*/ 1084863 w 2313773"/>
                  <a:gd name="connsiteY10" fmla="*/ 958372 h 986176"/>
                  <a:gd name="connsiteX11" fmla="*/ 932463 w 2313773"/>
                  <a:gd name="connsiteY11" fmla="*/ 946465 h 986176"/>
                  <a:gd name="connsiteX12" fmla="*/ 801494 w 2313773"/>
                  <a:gd name="connsiteY12" fmla="*/ 886934 h 986176"/>
                  <a:gd name="connsiteX13" fmla="*/ 658619 w 2313773"/>
                  <a:gd name="connsiteY13" fmla="*/ 891697 h 986176"/>
                  <a:gd name="connsiteX14" fmla="*/ 446688 w 2313773"/>
                  <a:gd name="connsiteY14" fmla="*/ 977422 h 986176"/>
                  <a:gd name="connsiteX15" fmla="*/ 284763 w 2313773"/>
                  <a:gd name="connsiteY15" fmla="*/ 977422 h 986176"/>
                  <a:gd name="connsiteX16" fmla="*/ 118075 w 2313773"/>
                  <a:gd name="connsiteY16" fmla="*/ 925034 h 986176"/>
                  <a:gd name="connsiteX17" fmla="*/ 70450 w 2313773"/>
                  <a:gd name="connsiteY17" fmla="*/ 896459 h 986176"/>
                  <a:gd name="connsiteX18" fmla="*/ 70451 w 2313773"/>
                  <a:gd name="connsiteY18" fmla="*/ 760728 h 986176"/>
                  <a:gd name="connsiteX19" fmla="*/ 60925 w 2313773"/>
                  <a:gd name="connsiteY19" fmla="*/ 667859 h 986176"/>
                  <a:gd name="connsiteX0" fmla="*/ 87235 w 2340083"/>
                  <a:gd name="connsiteY0" fmla="*/ 667859 h 986176"/>
                  <a:gd name="connsiteX1" fmla="*/ 946867 w 2340083"/>
                  <a:gd name="connsiteY1" fmla="*/ 520222 h 986176"/>
                  <a:gd name="connsiteX2" fmla="*/ 1694579 w 2340083"/>
                  <a:gd name="connsiteY2" fmla="*/ 167797 h 986176"/>
                  <a:gd name="connsiteX3" fmla="*/ 1906510 w 2340083"/>
                  <a:gd name="connsiteY3" fmla="*/ 41590 h 986176"/>
                  <a:gd name="connsiteX4" fmla="*/ 2116060 w 2340083"/>
                  <a:gd name="connsiteY4" fmla="*/ 1109 h 986176"/>
                  <a:gd name="connsiteX5" fmla="*/ 2339898 w 2340083"/>
                  <a:gd name="connsiteY5" fmla="*/ 77309 h 986176"/>
                  <a:gd name="connsiteX6" fmla="*/ 2077960 w 2340083"/>
                  <a:gd name="connsiteY6" fmla="*/ 315434 h 986176"/>
                  <a:gd name="connsiteX7" fmla="*/ 1863648 w 2340083"/>
                  <a:gd name="connsiteY7" fmla="*/ 484503 h 986176"/>
                  <a:gd name="connsiteX8" fmla="*/ 1608854 w 2340083"/>
                  <a:gd name="connsiteY8" fmla="*/ 682147 h 986176"/>
                  <a:gd name="connsiteX9" fmla="*/ 1365967 w 2340083"/>
                  <a:gd name="connsiteY9" fmla="*/ 851215 h 986176"/>
                  <a:gd name="connsiteX10" fmla="*/ 1111173 w 2340083"/>
                  <a:gd name="connsiteY10" fmla="*/ 958372 h 986176"/>
                  <a:gd name="connsiteX11" fmla="*/ 958773 w 2340083"/>
                  <a:gd name="connsiteY11" fmla="*/ 946465 h 986176"/>
                  <a:gd name="connsiteX12" fmla="*/ 827804 w 2340083"/>
                  <a:gd name="connsiteY12" fmla="*/ 886934 h 986176"/>
                  <a:gd name="connsiteX13" fmla="*/ 684929 w 2340083"/>
                  <a:gd name="connsiteY13" fmla="*/ 891697 h 986176"/>
                  <a:gd name="connsiteX14" fmla="*/ 472998 w 2340083"/>
                  <a:gd name="connsiteY14" fmla="*/ 977422 h 986176"/>
                  <a:gd name="connsiteX15" fmla="*/ 311073 w 2340083"/>
                  <a:gd name="connsiteY15" fmla="*/ 977422 h 986176"/>
                  <a:gd name="connsiteX16" fmla="*/ 144385 w 2340083"/>
                  <a:gd name="connsiteY16" fmla="*/ 925034 h 986176"/>
                  <a:gd name="connsiteX17" fmla="*/ 96760 w 2340083"/>
                  <a:gd name="connsiteY17" fmla="*/ 896459 h 986176"/>
                  <a:gd name="connsiteX18" fmla="*/ 96761 w 2340083"/>
                  <a:gd name="connsiteY18" fmla="*/ 760728 h 986176"/>
                  <a:gd name="connsiteX19" fmla="*/ 30085 w 2340083"/>
                  <a:gd name="connsiteY19" fmla="*/ 698815 h 986176"/>
                  <a:gd name="connsiteX20" fmla="*/ 87235 w 2340083"/>
                  <a:gd name="connsiteY20" fmla="*/ 667859 h 986176"/>
                  <a:gd name="connsiteX0" fmla="*/ 36431 w 2289279"/>
                  <a:gd name="connsiteY0" fmla="*/ 667859 h 986176"/>
                  <a:gd name="connsiteX1" fmla="*/ 896063 w 2289279"/>
                  <a:gd name="connsiteY1" fmla="*/ 520222 h 986176"/>
                  <a:gd name="connsiteX2" fmla="*/ 1643775 w 2289279"/>
                  <a:gd name="connsiteY2" fmla="*/ 167797 h 986176"/>
                  <a:gd name="connsiteX3" fmla="*/ 1855706 w 2289279"/>
                  <a:gd name="connsiteY3" fmla="*/ 41590 h 986176"/>
                  <a:gd name="connsiteX4" fmla="*/ 2065256 w 2289279"/>
                  <a:gd name="connsiteY4" fmla="*/ 1109 h 986176"/>
                  <a:gd name="connsiteX5" fmla="*/ 2289094 w 2289279"/>
                  <a:gd name="connsiteY5" fmla="*/ 77309 h 986176"/>
                  <a:gd name="connsiteX6" fmla="*/ 2027156 w 2289279"/>
                  <a:gd name="connsiteY6" fmla="*/ 315434 h 986176"/>
                  <a:gd name="connsiteX7" fmla="*/ 1812844 w 2289279"/>
                  <a:gd name="connsiteY7" fmla="*/ 484503 h 986176"/>
                  <a:gd name="connsiteX8" fmla="*/ 1558050 w 2289279"/>
                  <a:gd name="connsiteY8" fmla="*/ 682147 h 986176"/>
                  <a:gd name="connsiteX9" fmla="*/ 1315163 w 2289279"/>
                  <a:gd name="connsiteY9" fmla="*/ 851215 h 986176"/>
                  <a:gd name="connsiteX10" fmla="*/ 1060369 w 2289279"/>
                  <a:gd name="connsiteY10" fmla="*/ 958372 h 986176"/>
                  <a:gd name="connsiteX11" fmla="*/ 907969 w 2289279"/>
                  <a:gd name="connsiteY11" fmla="*/ 946465 h 986176"/>
                  <a:gd name="connsiteX12" fmla="*/ 777000 w 2289279"/>
                  <a:gd name="connsiteY12" fmla="*/ 886934 h 986176"/>
                  <a:gd name="connsiteX13" fmla="*/ 634125 w 2289279"/>
                  <a:gd name="connsiteY13" fmla="*/ 891697 h 986176"/>
                  <a:gd name="connsiteX14" fmla="*/ 422194 w 2289279"/>
                  <a:gd name="connsiteY14" fmla="*/ 977422 h 986176"/>
                  <a:gd name="connsiteX15" fmla="*/ 260269 w 2289279"/>
                  <a:gd name="connsiteY15" fmla="*/ 977422 h 986176"/>
                  <a:gd name="connsiteX16" fmla="*/ 93581 w 2289279"/>
                  <a:gd name="connsiteY16" fmla="*/ 925034 h 986176"/>
                  <a:gd name="connsiteX17" fmla="*/ 45956 w 2289279"/>
                  <a:gd name="connsiteY17" fmla="*/ 896459 h 986176"/>
                  <a:gd name="connsiteX18" fmla="*/ 45957 w 2289279"/>
                  <a:gd name="connsiteY18" fmla="*/ 760728 h 986176"/>
                  <a:gd name="connsiteX19" fmla="*/ 148350 w 2289279"/>
                  <a:gd name="connsiteY19" fmla="*/ 720246 h 986176"/>
                  <a:gd name="connsiteX20" fmla="*/ 36431 w 2289279"/>
                  <a:gd name="connsiteY20" fmla="*/ 667859 h 986176"/>
                  <a:gd name="connsiteX0" fmla="*/ 64030 w 2316878"/>
                  <a:gd name="connsiteY0" fmla="*/ 667859 h 986176"/>
                  <a:gd name="connsiteX1" fmla="*/ 923662 w 2316878"/>
                  <a:gd name="connsiteY1" fmla="*/ 520222 h 986176"/>
                  <a:gd name="connsiteX2" fmla="*/ 1671374 w 2316878"/>
                  <a:gd name="connsiteY2" fmla="*/ 167797 h 986176"/>
                  <a:gd name="connsiteX3" fmla="*/ 1883305 w 2316878"/>
                  <a:gd name="connsiteY3" fmla="*/ 41590 h 986176"/>
                  <a:gd name="connsiteX4" fmla="*/ 2092855 w 2316878"/>
                  <a:gd name="connsiteY4" fmla="*/ 1109 h 986176"/>
                  <a:gd name="connsiteX5" fmla="*/ 2316693 w 2316878"/>
                  <a:gd name="connsiteY5" fmla="*/ 77309 h 986176"/>
                  <a:gd name="connsiteX6" fmla="*/ 2054755 w 2316878"/>
                  <a:gd name="connsiteY6" fmla="*/ 315434 h 986176"/>
                  <a:gd name="connsiteX7" fmla="*/ 1840443 w 2316878"/>
                  <a:gd name="connsiteY7" fmla="*/ 484503 h 986176"/>
                  <a:gd name="connsiteX8" fmla="*/ 1585649 w 2316878"/>
                  <a:gd name="connsiteY8" fmla="*/ 682147 h 986176"/>
                  <a:gd name="connsiteX9" fmla="*/ 1342762 w 2316878"/>
                  <a:gd name="connsiteY9" fmla="*/ 851215 h 986176"/>
                  <a:gd name="connsiteX10" fmla="*/ 1087968 w 2316878"/>
                  <a:gd name="connsiteY10" fmla="*/ 958372 h 986176"/>
                  <a:gd name="connsiteX11" fmla="*/ 935568 w 2316878"/>
                  <a:gd name="connsiteY11" fmla="*/ 946465 h 986176"/>
                  <a:gd name="connsiteX12" fmla="*/ 804599 w 2316878"/>
                  <a:gd name="connsiteY12" fmla="*/ 886934 h 986176"/>
                  <a:gd name="connsiteX13" fmla="*/ 661724 w 2316878"/>
                  <a:gd name="connsiteY13" fmla="*/ 891697 h 986176"/>
                  <a:gd name="connsiteX14" fmla="*/ 449793 w 2316878"/>
                  <a:gd name="connsiteY14" fmla="*/ 977422 h 986176"/>
                  <a:gd name="connsiteX15" fmla="*/ 287868 w 2316878"/>
                  <a:gd name="connsiteY15" fmla="*/ 977422 h 986176"/>
                  <a:gd name="connsiteX16" fmla="*/ 121180 w 2316878"/>
                  <a:gd name="connsiteY16" fmla="*/ 925034 h 986176"/>
                  <a:gd name="connsiteX17" fmla="*/ 73555 w 2316878"/>
                  <a:gd name="connsiteY17" fmla="*/ 896459 h 986176"/>
                  <a:gd name="connsiteX18" fmla="*/ 73556 w 2316878"/>
                  <a:gd name="connsiteY18" fmla="*/ 760728 h 986176"/>
                  <a:gd name="connsiteX19" fmla="*/ 64030 w 2316878"/>
                  <a:gd name="connsiteY19" fmla="*/ 722627 h 986176"/>
                  <a:gd name="connsiteX20" fmla="*/ 64030 w 2316878"/>
                  <a:gd name="connsiteY20" fmla="*/ 667859 h 986176"/>
                  <a:gd name="connsiteX0" fmla="*/ 64030 w 2316878"/>
                  <a:gd name="connsiteY0" fmla="*/ 667859 h 986176"/>
                  <a:gd name="connsiteX1" fmla="*/ 923662 w 2316878"/>
                  <a:gd name="connsiteY1" fmla="*/ 520222 h 986176"/>
                  <a:gd name="connsiteX2" fmla="*/ 1671374 w 2316878"/>
                  <a:gd name="connsiteY2" fmla="*/ 167797 h 986176"/>
                  <a:gd name="connsiteX3" fmla="*/ 1883305 w 2316878"/>
                  <a:gd name="connsiteY3" fmla="*/ 41590 h 986176"/>
                  <a:gd name="connsiteX4" fmla="*/ 2092855 w 2316878"/>
                  <a:gd name="connsiteY4" fmla="*/ 1109 h 986176"/>
                  <a:gd name="connsiteX5" fmla="*/ 2316693 w 2316878"/>
                  <a:gd name="connsiteY5" fmla="*/ 77309 h 986176"/>
                  <a:gd name="connsiteX6" fmla="*/ 2054755 w 2316878"/>
                  <a:gd name="connsiteY6" fmla="*/ 315434 h 986176"/>
                  <a:gd name="connsiteX7" fmla="*/ 1840443 w 2316878"/>
                  <a:gd name="connsiteY7" fmla="*/ 484503 h 986176"/>
                  <a:gd name="connsiteX8" fmla="*/ 1585649 w 2316878"/>
                  <a:gd name="connsiteY8" fmla="*/ 682147 h 986176"/>
                  <a:gd name="connsiteX9" fmla="*/ 1342762 w 2316878"/>
                  <a:gd name="connsiteY9" fmla="*/ 851215 h 986176"/>
                  <a:gd name="connsiteX10" fmla="*/ 1087968 w 2316878"/>
                  <a:gd name="connsiteY10" fmla="*/ 958372 h 986176"/>
                  <a:gd name="connsiteX11" fmla="*/ 935568 w 2316878"/>
                  <a:gd name="connsiteY11" fmla="*/ 946465 h 986176"/>
                  <a:gd name="connsiteX12" fmla="*/ 804599 w 2316878"/>
                  <a:gd name="connsiteY12" fmla="*/ 886934 h 986176"/>
                  <a:gd name="connsiteX13" fmla="*/ 661724 w 2316878"/>
                  <a:gd name="connsiteY13" fmla="*/ 891697 h 986176"/>
                  <a:gd name="connsiteX14" fmla="*/ 449793 w 2316878"/>
                  <a:gd name="connsiteY14" fmla="*/ 977422 h 986176"/>
                  <a:gd name="connsiteX15" fmla="*/ 287868 w 2316878"/>
                  <a:gd name="connsiteY15" fmla="*/ 977422 h 986176"/>
                  <a:gd name="connsiteX16" fmla="*/ 121180 w 2316878"/>
                  <a:gd name="connsiteY16" fmla="*/ 925034 h 986176"/>
                  <a:gd name="connsiteX17" fmla="*/ 73555 w 2316878"/>
                  <a:gd name="connsiteY17" fmla="*/ 896459 h 986176"/>
                  <a:gd name="connsiteX18" fmla="*/ 73556 w 2316878"/>
                  <a:gd name="connsiteY18" fmla="*/ 760728 h 986176"/>
                  <a:gd name="connsiteX19" fmla="*/ 64030 w 2316878"/>
                  <a:gd name="connsiteY19" fmla="*/ 722627 h 986176"/>
                  <a:gd name="connsiteX20" fmla="*/ 64030 w 2316878"/>
                  <a:gd name="connsiteY20" fmla="*/ 667859 h 986176"/>
                  <a:gd name="connsiteX0" fmla="*/ 59562 w 2333841"/>
                  <a:gd name="connsiteY0" fmla="*/ 658334 h 986176"/>
                  <a:gd name="connsiteX1" fmla="*/ 940625 w 2333841"/>
                  <a:gd name="connsiteY1" fmla="*/ 520222 h 986176"/>
                  <a:gd name="connsiteX2" fmla="*/ 1688337 w 2333841"/>
                  <a:gd name="connsiteY2" fmla="*/ 167797 h 986176"/>
                  <a:gd name="connsiteX3" fmla="*/ 1900268 w 2333841"/>
                  <a:gd name="connsiteY3" fmla="*/ 41590 h 986176"/>
                  <a:gd name="connsiteX4" fmla="*/ 2109818 w 2333841"/>
                  <a:gd name="connsiteY4" fmla="*/ 1109 h 986176"/>
                  <a:gd name="connsiteX5" fmla="*/ 2333656 w 2333841"/>
                  <a:gd name="connsiteY5" fmla="*/ 77309 h 986176"/>
                  <a:gd name="connsiteX6" fmla="*/ 2071718 w 2333841"/>
                  <a:gd name="connsiteY6" fmla="*/ 315434 h 986176"/>
                  <a:gd name="connsiteX7" fmla="*/ 1857406 w 2333841"/>
                  <a:gd name="connsiteY7" fmla="*/ 484503 h 986176"/>
                  <a:gd name="connsiteX8" fmla="*/ 1602612 w 2333841"/>
                  <a:gd name="connsiteY8" fmla="*/ 682147 h 986176"/>
                  <a:gd name="connsiteX9" fmla="*/ 1359725 w 2333841"/>
                  <a:gd name="connsiteY9" fmla="*/ 851215 h 986176"/>
                  <a:gd name="connsiteX10" fmla="*/ 1104931 w 2333841"/>
                  <a:gd name="connsiteY10" fmla="*/ 958372 h 986176"/>
                  <a:gd name="connsiteX11" fmla="*/ 952531 w 2333841"/>
                  <a:gd name="connsiteY11" fmla="*/ 946465 h 986176"/>
                  <a:gd name="connsiteX12" fmla="*/ 821562 w 2333841"/>
                  <a:gd name="connsiteY12" fmla="*/ 886934 h 986176"/>
                  <a:gd name="connsiteX13" fmla="*/ 678687 w 2333841"/>
                  <a:gd name="connsiteY13" fmla="*/ 891697 h 986176"/>
                  <a:gd name="connsiteX14" fmla="*/ 466756 w 2333841"/>
                  <a:gd name="connsiteY14" fmla="*/ 977422 h 986176"/>
                  <a:gd name="connsiteX15" fmla="*/ 304831 w 2333841"/>
                  <a:gd name="connsiteY15" fmla="*/ 977422 h 986176"/>
                  <a:gd name="connsiteX16" fmla="*/ 138143 w 2333841"/>
                  <a:gd name="connsiteY16" fmla="*/ 925034 h 986176"/>
                  <a:gd name="connsiteX17" fmla="*/ 90518 w 2333841"/>
                  <a:gd name="connsiteY17" fmla="*/ 896459 h 986176"/>
                  <a:gd name="connsiteX18" fmla="*/ 90519 w 2333841"/>
                  <a:gd name="connsiteY18" fmla="*/ 760728 h 986176"/>
                  <a:gd name="connsiteX19" fmla="*/ 80993 w 2333841"/>
                  <a:gd name="connsiteY19" fmla="*/ 722627 h 986176"/>
                  <a:gd name="connsiteX20" fmla="*/ 59562 w 2333841"/>
                  <a:gd name="connsiteY20" fmla="*/ 658334 h 986176"/>
                  <a:gd name="connsiteX0" fmla="*/ 59562 w 2333841"/>
                  <a:gd name="connsiteY0" fmla="*/ 658334 h 986176"/>
                  <a:gd name="connsiteX1" fmla="*/ 940625 w 2333841"/>
                  <a:gd name="connsiteY1" fmla="*/ 520222 h 986176"/>
                  <a:gd name="connsiteX2" fmla="*/ 1688337 w 2333841"/>
                  <a:gd name="connsiteY2" fmla="*/ 167797 h 986176"/>
                  <a:gd name="connsiteX3" fmla="*/ 1900268 w 2333841"/>
                  <a:gd name="connsiteY3" fmla="*/ 41590 h 986176"/>
                  <a:gd name="connsiteX4" fmla="*/ 2109818 w 2333841"/>
                  <a:gd name="connsiteY4" fmla="*/ 1109 h 986176"/>
                  <a:gd name="connsiteX5" fmla="*/ 2333656 w 2333841"/>
                  <a:gd name="connsiteY5" fmla="*/ 77309 h 986176"/>
                  <a:gd name="connsiteX6" fmla="*/ 2071718 w 2333841"/>
                  <a:gd name="connsiteY6" fmla="*/ 315434 h 986176"/>
                  <a:gd name="connsiteX7" fmla="*/ 1857406 w 2333841"/>
                  <a:gd name="connsiteY7" fmla="*/ 484503 h 986176"/>
                  <a:gd name="connsiteX8" fmla="*/ 1602612 w 2333841"/>
                  <a:gd name="connsiteY8" fmla="*/ 682147 h 986176"/>
                  <a:gd name="connsiteX9" fmla="*/ 1359725 w 2333841"/>
                  <a:gd name="connsiteY9" fmla="*/ 851215 h 986176"/>
                  <a:gd name="connsiteX10" fmla="*/ 1104931 w 2333841"/>
                  <a:gd name="connsiteY10" fmla="*/ 958372 h 986176"/>
                  <a:gd name="connsiteX11" fmla="*/ 952531 w 2333841"/>
                  <a:gd name="connsiteY11" fmla="*/ 946465 h 986176"/>
                  <a:gd name="connsiteX12" fmla="*/ 821562 w 2333841"/>
                  <a:gd name="connsiteY12" fmla="*/ 886934 h 986176"/>
                  <a:gd name="connsiteX13" fmla="*/ 678687 w 2333841"/>
                  <a:gd name="connsiteY13" fmla="*/ 891697 h 986176"/>
                  <a:gd name="connsiteX14" fmla="*/ 466756 w 2333841"/>
                  <a:gd name="connsiteY14" fmla="*/ 977422 h 986176"/>
                  <a:gd name="connsiteX15" fmla="*/ 304831 w 2333841"/>
                  <a:gd name="connsiteY15" fmla="*/ 977422 h 986176"/>
                  <a:gd name="connsiteX16" fmla="*/ 138143 w 2333841"/>
                  <a:gd name="connsiteY16" fmla="*/ 925034 h 986176"/>
                  <a:gd name="connsiteX17" fmla="*/ 90518 w 2333841"/>
                  <a:gd name="connsiteY17" fmla="*/ 896459 h 986176"/>
                  <a:gd name="connsiteX18" fmla="*/ 90519 w 2333841"/>
                  <a:gd name="connsiteY18" fmla="*/ 760728 h 986176"/>
                  <a:gd name="connsiteX19" fmla="*/ 80993 w 2333841"/>
                  <a:gd name="connsiteY19" fmla="*/ 722627 h 986176"/>
                  <a:gd name="connsiteX20" fmla="*/ 59562 w 2333841"/>
                  <a:gd name="connsiteY20" fmla="*/ 658334 h 986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333841" h="986176">
                    <a:moveTo>
                      <a:pt x="59562" y="658334"/>
                    </a:moveTo>
                    <a:cubicBezTo>
                      <a:pt x="202834" y="624600"/>
                      <a:pt x="669163" y="601978"/>
                      <a:pt x="940625" y="520222"/>
                    </a:cubicBezTo>
                    <a:cubicBezTo>
                      <a:pt x="1212087" y="438466"/>
                      <a:pt x="1528397" y="247569"/>
                      <a:pt x="1688337" y="167797"/>
                    </a:cubicBezTo>
                    <a:cubicBezTo>
                      <a:pt x="1848277" y="88025"/>
                      <a:pt x="1830021" y="69371"/>
                      <a:pt x="1900268" y="41590"/>
                    </a:cubicBezTo>
                    <a:cubicBezTo>
                      <a:pt x="1970515" y="13809"/>
                      <a:pt x="2037587" y="-4844"/>
                      <a:pt x="2109818" y="1109"/>
                    </a:cubicBezTo>
                    <a:cubicBezTo>
                      <a:pt x="2182049" y="7062"/>
                      <a:pt x="2340006" y="24922"/>
                      <a:pt x="2333656" y="77309"/>
                    </a:cubicBezTo>
                    <a:cubicBezTo>
                      <a:pt x="2327306" y="129696"/>
                      <a:pt x="2151093" y="247568"/>
                      <a:pt x="2071718" y="315434"/>
                    </a:cubicBezTo>
                    <a:cubicBezTo>
                      <a:pt x="1992343" y="383300"/>
                      <a:pt x="1857406" y="484503"/>
                      <a:pt x="1857406" y="484503"/>
                    </a:cubicBezTo>
                    <a:cubicBezTo>
                      <a:pt x="1779222" y="545622"/>
                      <a:pt x="1685559" y="621028"/>
                      <a:pt x="1602612" y="682147"/>
                    </a:cubicBezTo>
                    <a:cubicBezTo>
                      <a:pt x="1519665" y="743266"/>
                      <a:pt x="1442672" y="805177"/>
                      <a:pt x="1359725" y="851215"/>
                    </a:cubicBezTo>
                    <a:cubicBezTo>
                      <a:pt x="1276778" y="897253"/>
                      <a:pt x="1172797" y="942497"/>
                      <a:pt x="1104931" y="958372"/>
                    </a:cubicBezTo>
                    <a:cubicBezTo>
                      <a:pt x="1037065" y="974247"/>
                      <a:pt x="999759" y="958371"/>
                      <a:pt x="952531" y="946465"/>
                    </a:cubicBezTo>
                    <a:cubicBezTo>
                      <a:pt x="905303" y="934559"/>
                      <a:pt x="867203" y="896062"/>
                      <a:pt x="821562" y="886934"/>
                    </a:cubicBezTo>
                    <a:cubicBezTo>
                      <a:pt x="775921" y="877806"/>
                      <a:pt x="737821" y="876616"/>
                      <a:pt x="678687" y="891697"/>
                    </a:cubicBezTo>
                    <a:cubicBezTo>
                      <a:pt x="619553" y="906778"/>
                      <a:pt x="529065" y="963135"/>
                      <a:pt x="466756" y="977422"/>
                    </a:cubicBezTo>
                    <a:cubicBezTo>
                      <a:pt x="404447" y="991710"/>
                      <a:pt x="359600" y="986153"/>
                      <a:pt x="304831" y="977422"/>
                    </a:cubicBezTo>
                    <a:cubicBezTo>
                      <a:pt x="250062" y="968691"/>
                      <a:pt x="173862" y="938528"/>
                      <a:pt x="138143" y="925034"/>
                    </a:cubicBezTo>
                    <a:cubicBezTo>
                      <a:pt x="102424" y="911540"/>
                      <a:pt x="98455" y="923843"/>
                      <a:pt x="90518" y="896459"/>
                    </a:cubicBezTo>
                    <a:cubicBezTo>
                      <a:pt x="82581" y="869075"/>
                      <a:pt x="101631" y="793669"/>
                      <a:pt x="90519" y="760728"/>
                    </a:cubicBezTo>
                    <a:cubicBezTo>
                      <a:pt x="79407" y="727787"/>
                      <a:pt x="86152" y="739693"/>
                      <a:pt x="80993" y="722627"/>
                    </a:cubicBezTo>
                    <a:cubicBezTo>
                      <a:pt x="75834" y="705561"/>
                      <a:pt x="-83710" y="692068"/>
                      <a:pt x="59562" y="658334"/>
                    </a:cubicBezTo>
                    <a:close/>
                  </a:path>
                </a:pathLst>
              </a:custGeom>
              <a:solidFill>
                <a:srgbClr val="B5D9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E9F8D825-8DC8-4C56-BEE5-D854EBBABC25}"/>
                  </a:ext>
                </a:extLst>
              </p:cNvPr>
              <p:cNvSpPr/>
              <p:nvPr/>
            </p:nvSpPr>
            <p:spPr>
              <a:xfrm>
                <a:off x="1649520" y="4712494"/>
                <a:ext cx="1219283" cy="584898"/>
              </a:xfrm>
              <a:custGeom>
                <a:avLst/>
                <a:gdLst>
                  <a:gd name="connsiteX0" fmla="*/ 5753 w 1224349"/>
                  <a:gd name="connsiteY0" fmla="*/ 452437 h 584898"/>
                  <a:gd name="connsiteX1" fmla="*/ 3372 w 1224349"/>
                  <a:gd name="connsiteY1" fmla="*/ 381000 h 584898"/>
                  <a:gd name="connsiteX2" fmla="*/ 8135 w 1224349"/>
                  <a:gd name="connsiteY2" fmla="*/ 328612 h 584898"/>
                  <a:gd name="connsiteX3" fmla="*/ 15278 w 1224349"/>
                  <a:gd name="connsiteY3" fmla="*/ 321469 h 584898"/>
                  <a:gd name="connsiteX4" fmla="*/ 72428 w 1224349"/>
                  <a:gd name="connsiteY4" fmla="*/ 340519 h 584898"/>
                  <a:gd name="connsiteX5" fmla="*/ 131960 w 1224349"/>
                  <a:gd name="connsiteY5" fmla="*/ 364331 h 584898"/>
                  <a:gd name="connsiteX6" fmla="*/ 186728 w 1224349"/>
                  <a:gd name="connsiteY6" fmla="*/ 359569 h 584898"/>
                  <a:gd name="connsiteX7" fmla="*/ 336747 w 1224349"/>
                  <a:gd name="connsiteY7" fmla="*/ 304800 h 584898"/>
                  <a:gd name="connsiteX8" fmla="*/ 493910 w 1224349"/>
                  <a:gd name="connsiteY8" fmla="*/ 254794 h 584898"/>
                  <a:gd name="connsiteX9" fmla="*/ 632022 w 1224349"/>
                  <a:gd name="connsiteY9" fmla="*/ 197644 h 584898"/>
                  <a:gd name="connsiteX10" fmla="*/ 851097 w 1224349"/>
                  <a:gd name="connsiteY10" fmla="*/ 88106 h 584898"/>
                  <a:gd name="connsiteX11" fmla="*/ 965397 w 1224349"/>
                  <a:gd name="connsiteY11" fmla="*/ 57150 h 584898"/>
                  <a:gd name="connsiteX12" fmla="*/ 1032072 w 1224349"/>
                  <a:gd name="connsiteY12" fmla="*/ 38100 h 584898"/>
                  <a:gd name="connsiteX13" fmla="*/ 1084460 w 1224349"/>
                  <a:gd name="connsiteY13" fmla="*/ 0 h 584898"/>
                  <a:gd name="connsiteX14" fmla="*/ 1215428 w 1224349"/>
                  <a:gd name="connsiteY14" fmla="*/ 38100 h 584898"/>
                  <a:gd name="connsiteX15" fmla="*/ 1205903 w 1224349"/>
                  <a:gd name="connsiteY15" fmla="*/ 76200 h 584898"/>
                  <a:gd name="connsiteX16" fmla="*/ 1151135 w 1224349"/>
                  <a:gd name="connsiteY16" fmla="*/ 150019 h 584898"/>
                  <a:gd name="connsiteX17" fmla="*/ 1077316 w 1224349"/>
                  <a:gd name="connsiteY17" fmla="*/ 242887 h 584898"/>
                  <a:gd name="connsiteX18" fmla="*/ 1003497 w 1224349"/>
                  <a:gd name="connsiteY18" fmla="*/ 309562 h 584898"/>
                  <a:gd name="connsiteX19" fmla="*/ 941585 w 1224349"/>
                  <a:gd name="connsiteY19" fmla="*/ 388144 h 584898"/>
                  <a:gd name="connsiteX20" fmla="*/ 884435 w 1224349"/>
                  <a:gd name="connsiteY20" fmla="*/ 454819 h 584898"/>
                  <a:gd name="connsiteX21" fmla="*/ 817760 w 1224349"/>
                  <a:gd name="connsiteY21" fmla="*/ 481012 h 584898"/>
                  <a:gd name="connsiteX22" fmla="*/ 753466 w 1224349"/>
                  <a:gd name="connsiteY22" fmla="*/ 450056 h 584898"/>
                  <a:gd name="connsiteX23" fmla="*/ 715366 w 1224349"/>
                  <a:gd name="connsiteY23" fmla="*/ 419100 h 584898"/>
                  <a:gd name="connsiteX24" fmla="*/ 636785 w 1224349"/>
                  <a:gd name="connsiteY24" fmla="*/ 402431 h 584898"/>
                  <a:gd name="connsiteX25" fmla="*/ 517722 w 1224349"/>
                  <a:gd name="connsiteY25" fmla="*/ 464344 h 584898"/>
                  <a:gd name="connsiteX26" fmla="*/ 422472 w 1224349"/>
                  <a:gd name="connsiteY26" fmla="*/ 531019 h 584898"/>
                  <a:gd name="connsiteX27" fmla="*/ 253403 w 1224349"/>
                  <a:gd name="connsiteY27" fmla="*/ 578644 h 584898"/>
                  <a:gd name="connsiteX28" fmla="*/ 167678 w 1224349"/>
                  <a:gd name="connsiteY28" fmla="*/ 578644 h 584898"/>
                  <a:gd name="connsiteX29" fmla="*/ 70047 w 1224349"/>
                  <a:gd name="connsiteY29" fmla="*/ 526256 h 584898"/>
                  <a:gd name="connsiteX30" fmla="*/ 5753 w 1224349"/>
                  <a:gd name="connsiteY30" fmla="*/ 452437 h 584898"/>
                  <a:gd name="connsiteX0" fmla="*/ 32139 w 1222160"/>
                  <a:gd name="connsiteY0" fmla="*/ 452437 h 584898"/>
                  <a:gd name="connsiteX1" fmla="*/ 1183 w 1222160"/>
                  <a:gd name="connsiteY1" fmla="*/ 381000 h 584898"/>
                  <a:gd name="connsiteX2" fmla="*/ 5946 w 1222160"/>
                  <a:gd name="connsiteY2" fmla="*/ 328612 h 584898"/>
                  <a:gd name="connsiteX3" fmla="*/ 13089 w 1222160"/>
                  <a:gd name="connsiteY3" fmla="*/ 321469 h 584898"/>
                  <a:gd name="connsiteX4" fmla="*/ 70239 w 1222160"/>
                  <a:gd name="connsiteY4" fmla="*/ 340519 h 584898"/>
                  <a:gd name="connsiteX5" fmla="*/ 129771 w 1222160"/>
                  <a:gd name="connsiteY5" fmla="*/ 364331 h 584898"/>
                  <a:gd name="connsiteX6" fmla="*/ 184539 w 1222160"/>
                  <a:gd name="connsiteY6" fmla="*/ 359569 h 584898"/>
                  <a:gd name="connsiteX7" fmla="*/ 334558 w 1222160"/>
                  <a:gd name="connsiteY7" fmla="*/ 304800 h 584898"/>
                  <a:gd name="connsiteX8" fmla="*/ 491721 w 1222160"/>
                  <a:gd name="connsiteY8" fmla="*/ 254794 h 584898"/>
                  <a:gd name="connsiteX9" fmla="*/ 629833 w 1222160"/>
                  <a:gd name="connsiteY9" fmla="*/ 197644 h 584898"/>
                  <a:gd name="connsiteX10" fmla="*/ 848908 w 1222160"/>
                  <a:gd name="connsiteY10" fmla="*/ 88106 h 584898"/>
                  <a:gd name="connsiteX11" fmla="*/ 963208 w 1222160"/>
                  <a:gd name="connsiteY11" fmla="*/ 57150 h 584898"/>
                  <a:gd name="connsiteX12" fmla="*/ 1029883 w 1222160"/>
                  <a:gd name="connsiteY12" fmla="*/ 38100 h 584898"/>
                  <a:gd name="connsiteX13" fmla="*/ 1082271 w 1222160"/>
                  <a:gd name="connsiteY13" fmla="*/ 0 h 584898"/>
                  <a:gd name="connsiteX14" fmla="*/ 1213239 w 1222160"/>
                  <a:gd name="connsiteY14" fmla="*/ 38100 h 584898"/>
                  <a:gd name="connsiteX15" fmla="*/ 1203714 w 1222160"/>
                  <a:gd name="connsiteY15" fmla="*/ 76200 h 584898"/>
                  <a:gd name="connsiteX16" fmla="*/ 1148946 w 1222160"/>
                  <a:gd name="connsiteY16" fmla="*/ 150019 h 584898"/>
                  <a:gd name="connsiteX17" fmla="*/ 1075127 w 1222160"/>
                  <a:gd name="connsiteY17" fmla="*/ 242887 h 584898"/>
                  <a:gd name="connsiteX18" fmla="*/ 1001308 w 1222160"/>
                  <a:gd name="connsiteY18" fmla="*/ 309562 h 584898"/>
                  <a:gd name="connsiteX19" fmla="*/ 939396 w 1222160"/>
                  <a:gd name="connsiteY19" fmla="*/ 388144 h 584898"/>
                  <a:gd name="connsiteX20" fmla="*/ 882246 w 1222160"/>
                  <a:gd name="connsiteY20" fmla="*/ 454819 h 584898"/>
                  <a:gd name="connsiteX21" fmla="*/ 815571 w 1222160"/>
                  <a:gd name="connsiteY21" fmla="*/ 481012 h 584898"/>
                  <a:gd name="connsiteX22" fmla="*/ 751277 w 1222160"/>
                  <a:gd name="connsiteY22" fmla="*/ 450056 h 584898"/>
                  <a:gd name="connsiteX23" fmla="*/ 713177 w 1222160"/>
                  <a:gd name="connsiteY23" fmla="*/ 419100 h 584898"/>
                  <a:gd name="connsiteX24" fmla="*/ 634596 w 1222160"/>
                  <a:gd name="connsiteY24" fmla="*/ 402431 h 584898"/>
                  <a:gd name="connsiteX25" fmla="*/ 515533 w 1222160"/>
                  <a:gd name="connsiteY25" fmla="*/ 464344 h 584898"/>
                  <a:gd name="connsiteX26" fmla="*/ 420283 w 1222160"/>
                  <a:gd name="connsiteY26" fmla="*/ 531019 h 584898"/>
                  <a:gd name="connsiteX27" fmla="*/ 251214 w 1222160"/>
                  <a:gd name="connsiteY27" fmla="*/ 578644 h 584898"/>
                  <a:gd name="connsiteX28" fmla="*/ 165489 w 1222160"/>
                  <a:gd name="connsiteY28" fmla="*/ 578644 h 584898"/>
                  <a:gd name="connsiteX29" fmla="*/ 67858 w 1222160"/>
                  <a:gd name="connsiteY29" fmla="*/ 526256 h 584898"/>
                  <a:gd name="connsiteX30" fmla="*/ 32139 w 1222160"/>
                  <a:gd name="connsiteY30" fmla="*/ 452437 h 584898"/>
                  <a:gd name="connsiteX0" fmla="*/ 27110 w 1217131"/>
                  <a:gd name="connsiteY0" fmla="*/ 452437 h 584898"/>
                  <a:gd name="connsiteX1" fmla="*/ 12823 w 1217131"/>
                  <a:gd name="connsiteY1" fmla="*/ 381000 h 584898"/>
                  <a:gd name="connsiteX2" fmla="*/ 917 w 1217131"/>
                  <a:gd name="connsiteY2" fmla="*/ 328612 h 584898"/>
                  <a:gd name="connsiteX3" fmla="*/ 8060 w 1217131"/>
                  <a:gd name="connsiteY3" fmla="*/ 321469 h 584898"/>
                  <a:gd name="connsiteX4" fmla="*/ 65210 w 1217131"/>
                  <a:gd name="connsiteY4" fmla="*/ 340519 h 584898"/>
                  <a:gd name="connsiteX5" fmla="*/ 124742 w 1217131"/>
                  <a:gd name="connsiteY5" fmla="*/ 364331 h 584898"/>
                  <a:gd name="connsiteX6" fmla="*/ 179510 w 1217131"/>
                  <a:gd name="connsiteY6" fmla="*/ 359569 h 584898"/>
                  <a:gd name="connsiteX7" fmla="*/ 329529 w 1217131"/>
                  <a:gd name="connsiteY7" fmla="*/ 304800 h 584898"/>
                  <a:gd name="connsiteX8" fmla="*/ 486692 w 1217131"/>
                  <a:gd name="connsiteY8" fmla="*/ 254794 h 584898"/>
                  <a:gd name="connsiteX9" fmla="*/ 624804 w 1217131"/>
                  <a:gd name="connsiteY9" fmla="*/ 197644 h 584898"/>
                  <a:gd name="connsiteX10" fmla="*/ 843879 w 1217131"/>
                  <a:gd name="connsiteY10" fmla="*/ 88106 h 584898"/>
                  <a:gd name="connsiteX11" fmla="*/ 958179 w 1217131"/>
                  <a:gd name="connsiteY11" fmla="*/ 57150 h 584898"/>
                  <a:gd name="connsiteX12" fmla="*/ 1024854 w 1217131"/>
                  <a:gd name="connsiteY12" fmla="*/ 38100 h 584898"/>
                  <a:gd name="connsiteX13" fmla="*/ 1077242 w 1217131"/>
                  <a:gd name="connsiteY13" fmla="*/ 0 h 584898"/>
                  <a:gd name="connsiteX14" fmla="*/ 1208210 w 1217131"/>
                  <a:gd name="connsiteY14" fmla="*/ 38100 h 584898"/>
                  <a:gd name="connsiteX15" fmla="*/ 1198685 w 1217131"/>
                  <a:gd name="connsiteY15" fmla="*/ 76200 h 584898"/>
                  <a:gd name="connsiteX16" fmla="*/ 1143917 w 1217131"/>
                  <a:gd name="connsiteY16" fmla="*/ 150019 h 584898"/>
                  <a:gd name="connsiteX17" fmla="*/ 1070098 w 1217131"/>
                  <a:gd name="connsiteY17" fmla="*/ 242887 h 584898"/>
                  <a:gd name="connsiteX18" fmla="*/ 996279 w 1217131"/>
                  <a:gd name="connsiteY18" fmla="*/ 309562 h 584898"/>
                  <a:gd name="connsiteX19" fmla="*/ 934367 w 1217131"/>
                  <a:gd name="connsiteY19" fmla="*/ 388144 h 584898"/>
                  <a:gd name="connsiteX20" fmla="*/ 877217 w 1217131"/>
                  <a:gd name="connsiteY20" fmla="*/ 454819 h 584898"/>
                  <a:gd name="connsiteX21" fmla="*/ 810542 w 1217131"/>
                  <a:gd name="connsiteY21" fmla="*/ 481012 h 584898"/>
                  <a:gd name="connsiteX22" fmla="*/ 746248 w 1217131"/>
                  <a:gd name="connsiteY22" fmla="*/ 450056 h 584898"/>
                  <a:gd name="connsiteX23" fmla="*/ 708148 w 1217131"/>
                  <a:gd name="connsiteY23" fmla="*/ 419100 h 584898"/>
                  <a:gd name="connsiteX24" fmla="*/ 629567 w 1217131"/>
                  <a:gd name="connsiteY24" fmla="*/ 402431 h 584898"/>
                  <a:gd name="connsiteX25" fmla="*/ 510504 w 1217131"/>
                  <a:gd name="connsiteY25" fmla="*/ 464344 h 584898"/>
                  <a:gd name="connsiteX26" fmla="*/ 415254 w 1217131"/>
                  <a:gd name="connsiteY26" fmla="*/ 531019 h 584898"/>
                  <a:gd name="connsiteX27" fmla="*/ 246185 w 1217131"/>
                  <a:gd name="connsiteY27" fmla="*/ 578644 h 584898"/>
                  <a:gd name="connsiteX28" fmla="*/ 160460 w 1217131"/>
                  <a:gd name="connsiteY28" fmla="*/ 578644 h 584898"/>
                  <a:gd name="connsiteX29" fmla="*/ 62829 w 1217131"/>
                  <a:gd name="connsiteY29" fmla="*/ 526256 h 584898"/>
                  <a:gd name="connsiteX30" fmla="*/ 27110 w 1217131"/>
                  <a:gd name="connsiteY30" fmla="*/ 452437 h 584898"/>
                  <a:gd name="connsiteX0" fmla="*/ 12823 w 1217131"/>
                  <a:gd name="connsiteY0" fmla="*/ 454818 h 584898"/>
                  <a:gd name="connsiteX1" fmla="*/ 12823 w 1217131"/>
                  <a:gd name="connsiteY1" fmla="*/ 381000 h 584898"/>
                  <a:gd name="connsiteX2" fmla="*/ 917 w 1217131"/>
                  <a:gd name="connsiteY2" fmla="*/ 328612 h 584898"/>
                  <a:gd name="connsiteX3" fmla="*/ 8060 w 1217131"/>
                  <a:gd name="connsiteY3" fmla="*/ 321469 h 584898"/>
                  <a:gd name="connsiteX4" fmla="*/ 65210 w 1217131"/>
                  <a:gd name="connsiteY4" fmla="*/ 340519 h 584898"/>
                  <a:gd name="connsiteX5" fmla="*/ 124742 w 1217131"/>
                  <a:gd name="connsiteY5" fmla="*/ 364331 h 584898"/>
                  <a:gd name="connsiteX6" fmla="*/ 179510 w 1217131"/>
                  <a:gd name="connsiteY6" fmla="*/ 359569 h 584898"/>
                  <a:gd name="connsiteX7" fmla="*/ 329529 w 1217131"/>
                  <a:gd name="connsiteY7" fmla="*/ 304800 h 584898"/>
                  <a:gd name="connsiteX8" fmla="*/ 486692 w 1217131"/>
                  <a:gd name="connsiteY8" fmla="*/ 254794 h 584898"/>
                  <a:gd name="connsiteX9" fmla="*/ 624804 w 1217131"/>
                  <a:gd name="connsiteY9" fmla="*/ 197644 h 584898"/>
                  <a:gd name="connsiteX10" fmla="*/ 843879 w 1217131"/>
                  <a:gd name="connsiteY10" fmla="*/ 88106 h 584898"/>
                  <a:gd name="connsiteX11" fmla="*/ 958179 w 1217131"/>
                  <a:gd name="connsiteY11" fmla="*/ 57150 h 584898"/>
                  <a:gd name="connsiteX12" fmla="*/ 1024854 w 1217131"/>
                  <a:gd name="connsiteY12" fmla="*/ 38100 h 584898"/>
                  <a:gd name="connsiteX13" fmla="*/ 1077242 w 1217131"/>
                  <a:gd name="connsiteY13" fmla="*/ 0 h 584898"/>
                  <a:gd name="connsiteX14" fmla="*/ 1208210 w 1217131"/>
                  <a:gd name="connsiteY14" fmla="*/ 38100 h 584898"/>
                  <a:gd name="connsiteX15" fmla="*/ 1198685 w 1217131"/>
                  <a:gd name="connsiteY15" fmla="*/ 76200 h 584898"/>
                  <a:gd name="connsiteX16" fmla="*/ 1143917 w 1217131"/>
                  <a:gd name="connsiteY16" fmla="*/ 150019 h 584898"/>
                  <a:gd name="connsiteX17" fmla="*/ 1070098 w 1217131"/>
                  <a:gd name="connsiteY17" fmla="*/ 242887 h 584898"/>
                  <a:gd name="connsiteX18" fmla="*/ 996279 w 1217131"/>
                  <a:gd name="connsiteY18" fmla="*/ 309562 h 584898"/>
                  <a:gd name="connsiteX19" fmla="*/ 934367 w 1217131"/>
                  <a:gd name="connsiteY19" fmla="*/ 388144 h 584898"/>
                  <a:gd name="connsiteX20" fmla="*/ 877217 w 1217131"/>
                  <a:gd name="connsiteY20" fmla="*/ 454819 h 584898"/>
                  <a:gd name="connsiteX21" fmla="*/ 810542 w 1217131"/>
                  <a:gd name="connsiteY21" fmla="*/ 481012 h 584898"/>
                  <a:gd name="connsiteX22" fmla="*/ 746248 w 1217131"/>
                  <a:gd name="connsiteY22" fmla="*/ 450056 h 584898"/>
                  <a:gd name="connsiteX23" fmla="*/ 708148 w 1217131"/>
                  <a:gd name="connsiteY23" fmla="*/ 419100 h 584898"/>
                  <a:gd name="connsiteX24" fmla="*/ 629567 w 1217131"/>
                  <a:gd name="connsiteY24" fmla="*/ 402431 h 584898"/>
                  <a:gd name="connsiteX25" fmla="*/ 510504 w 1217131"/>
                  <a:gd name="connsiteY25" fmla="*/ 464344 h 584898"/>
                  <a:gd name="connsiteX26" fmla="*/ 415254 w 1217131"/>
                  <a:gd name="connsiteY26" fmla="*/ 531019 h 584898"/>
                  <a:gd name="connsiteX27" fmla="*/ 246185 w 1217131"/>
                  <a:gd name="connsiteY27" fmla="*/ 578644 h 584898"/>
                  <a:gd name="connsiteX28" fmla="*/ 160460 w 1217131"/>
                  <a:gd name="connsiteY28" fmla="*/ 578644 h 584898"/>
                  <a:gd name="connsiteX29" fmla="*/ 62829 w 1217131"/>
                  <a:gd name="connsiteY29" fmla="*/ 526256 h 584898"/>
                  <a:gd name="connsiteX30" fmla="*/ 12823 w 1217131"/>
                  <a:gd name="connsiteY30" fmla="*/ 454818 h 584898"/>
                  <a:gd name="connsiteX0" fmla="*/ 14975 w 1219283"/>
                  <a:gd name="connsiteY0" fmla="*/ 454818 h 584898"/>
                  <a:gd name="connsiteX1" fmla="*/ 688 w 1219283"/>
                  <a:gd name="connsiteY1" fmla="*/ 373857 h 584898"/>
                  <a:gd name="connsiteX2" fmla="*/ 3069 w 1219283"/>
                  <a:gd name="connsiteY2" fmla="*/ 328612 h 584898"/>
                  <a:gd name="connsiteX3" fmla="*/ 10212 w 1219283"/>
                  <a:gd name="connsiteY3" fmla="*/ 321469 h 584898"/>
                  <a:gd name="connsiteX4" fmla="*/ 67362 w 1219283"/>
                  <a:gd name="connsiteY4" fmla="*/ 340519 h 584898"/>
                  <a:gd name="connsiteX5" fmla="*/ 126894 w 1219283"/>
                  <a:gd name="connsiteY5" fmla="*/ 364331 h 584898"/>
                  <a:gd name="connsiteX6" fmla="*/ 181662 w 1219283"/>
                  <a:gd name="connsiteY6" fmla="*/ 359569 h 584898"/>
                  <a:gd name="connsiteX7" fmla="*/ 331681 w 1219283"/>
                  <a:gd name="connsiteY7" fmla="*/ 304800 h 584898"/>
                  <a:gd name="connsiteX8" fmla="*/ 488844 w 1219283"/>
                  <a:gd name="connsiteY8" fmla="*/ 254794 h 584898"/>
                  <a:gd name="connsiteX9" fmla="*/ 626956 w 1219283"/>
                  <a:gd name="connsiteY9" fmla="*/ 197644 h 584898"/>
                  <a:gd name="connsiteX10" fmla="*/ 846031 w 1219283"/>
                  <a:gd name="connsiteY10" fmla="*/ 88106 h 584898"/>
                  <a:gd name="connsiteX11" fmla="*/ 960331 w 1219283"/>
                  <a:gd name="connsiteY11" fmla="*/ 57150 h 584898"/>
                  <a:gd name="connsiteX12" fmla="*/ 1027006 w 1219283"/>
                  <a:gd name="connsiteY12" fmla="*/ 38100 h 584898"/>
                  <a:gd name="connsiteX13" fmla="*/ 1079394 w 1219283"/>
                  <a:gd name="connsiteY13" fmla="*/ 0 h 584898"/>
                  <a:gd name="connsiteX14" fmla="*/ 1210362 w 1219283"/>
                  <a:gd name="connsiteY14" fmla="*/ 38100 h 584898"/>
                  <a:gd name="connsiteX15" fmla="*/ 1200837 w 1219283"/>
                  <a:gd name="connsiteY15" fmla="*/ 76200 h 584898"/>
                  <a:gd name="connsiteX16" fmla="*/ 1146069 w 1219283"/>
                  <a:gd name="connsiteY16" fmla="*/ 150019 h 584898"/>
                  <a:gd name="connsiteX17" fmla="*/ 1072250 w 1219283"/>
                  <a:gd name="connsiteY17" fmla="*/ 242887 h 584898"/>
                  <a:gd name="connsiteX18" fmla="*/ 998431 w 1219283"/>
                  <a:gd name="connsiteY18" fmla="*/ 309562 h 584898"/>
                  <a:gd name="connsiteX19" fmla="*/ 936519 w 1219283"/>
                  <a:gd name="connsiteY19" fmla="*/ 388144 h 584898"/>
                  <a:gd name="connsiteX20" fmla="*/ 879369 w 1219283"/>
                  <a:gd name="connsiteY20" fmla="*/ 454819 h 584898"/>
                  <a:gd name="connsiteX21" fmla="*/ 812694 w 1219283"/>
                  <a:gd name="connsiteY21" fmla="*/ 481012 h 584898"/>
                  <a:gd name="connsiteX22" fmla="*/ 748400 w 1219283"/>
                  <a:gd name="connsiteY22" fmla="*/ 450056 h 584898"/>
                  <a:gd name="connsiteX23" fmla="*/ 710300 w 1219283"/>
                  <a:gd name="connsiteY23" fmla="*/ 419100 h 584898"/>
                  <a:gd name="connsiteX24" fmla="*/ 631719 w 1219283"/>
                  <a:gd name="connsiteY24" fmla="*/ 402431 h 584898"/>
                  <a:gd name="connsiteX25" fmla="*/ 512656 w 1219283"/>
                  <a:gd name="connsiteY25" fmla="*/ 464344 h 584898"/>
                  <a:gd name="connsiteX26" fmla="*/ 417406 w 1219283"/>
                  <a:gd name="connsiteY26" fmla="*/ 531019 h 584898"/>
                  <a:gd name="connsiteX27" fmla="*/ 248337 w 1219283"/>
                  <a:gd name="connsiteY27" fmla="*/ 578644 h 584898"/>
                  <a:gd name="connsiteX28" fmla="*/ 162612 w 1219283"/>
                  <a:gd name="connsiteY28" fmla="*/ 578644 h 584898"/>
                  <a:gd name="connsiteX29" fmla="*/ 64981 w 1219283"/>
                  <a:gd name="connsiteY29" fmla="*/ 526256 h 584898"/>
                  <a:gd name="connsiteX30" fmla="*/ 14975 w 1219283"/>
                  <a:gd name="connsiteY30" fmla="*/ 454818 h 58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219283" h="584898">
                    <a:moveTo>
                      <a:pt x="14975" y="454818"/>
                    </a:moveTo>
                    <a:cubicBezTo>
                      <a:pt x="4260" y="429418"/>
                      <a:pt x="2672" y="394891"/>
                      <a:pt x="688" y="373857"/>
                    </a:cubicBezTo>
                    <a:cubicBezTo>
                      <a:pt x="-1296" y="352823"/>
                      <a:pt x="1482" y="337343"/>
                      <a:pt x="3069" y="328612"/>
                    </a:cubicBezTo>
                    <a:cubicBezTo>
                      <a:pt x="4656" y="319881"/>
                      <a:pt x="-504" y="319484"/>
                      <a:pt x="10212" y="321469"/>
                    </a:cubicBezTo>
                    <a:cubicBezTo>
                      <a:pt x="20928" y="323453"/>
                      <a:pt x="47915" y="333375"/>
                      <a:pt x="67362" y="340519"/>
                    </a:cubicBezTo>
                    <a:cubicBezTo>
                      <a:pt x="86809" y="347663"/>
                      <a:pt x="107844" y="361156"/>
                      <a:pt x="126894" y="364331"/>
                    </a:cubicBezTo>
                    <a:cubicBezTo>
                      <a:pt x="145944" y="367506"/>
                      <a:pt x="147531" y="369491"/>
                      <a:pt x="181662" y="359569"/>
                    </a:cubicBezTo>
                    <a:cubicBezTo>
                      <a:pt x="215793" y="349647"/>
                      <a:pt x="280484" y="322262"/>
                      <a:pt x="331681" y="304800"/>
                    </a:cubicBezTo>
                    <a:cubicBezTo>
                      <a:pt x="382878" y="287337"/>
                      <a:pt x="439632" y="272653"/>
                      <a:pt x="488844" y="254794"/>
                    </a:cubicBezTo>
                    <a:cubicBezTo>
                      <a:pt x="538057" y="236935"/>
                      <a:pt x="567425" y="225425"/>
                      <a:pt x="626956" y="197644"/>
                    </a:cubicBezTo>
                    <a:cubicBezTo>
                      <a:pt x="686487" y="169863"/>
                      <a:pt x="790468" y="111522"/>
                      <a:pt x="846031" y="88106"/>
                    </a:cubicBezTo>
                    <a:cubicBezTo>
                      <a:pt x="901594" y="64690"/>
                      <a:pt x="960331" y="57150"/>
                      <a:pt x="960331" y="57150"/>
                    </a:cubicBezTo>
                    <a:cubicBezTo>
                      <a:pt x="990494" y="48816"/>
                      <a:pt x="1007162" y="47625"/>
                      <a:pt x="1027006" y="38100"/>
                    </a:cubicBezTo>
                    <a:cubicBezTo>
                      <a:pt x="1046850" y="28575"/>
                      <a:pt x="1048835" y="0"/>
                      <a:pt x="1079394" y="0"/>
                    </a:cubicBezTo>
                    <a:cubicBezTo>
                      <a:pt x="1109953" y="0"/>
                      <a:pt x="1190122" y="25400"/>
                      <a:pt x="1210362" y="38100"/>
                    </a:cubicBezTo>
                    <a:cubicBezTo>
                      <a:pt x="1230603" y="50800"/>
                      <a:pt x="1211552" y="57547"/>
                      <a:pt x="1200837" y="76200"/>
                    </a:cubicBezTo>
                    <a:cubicBezTo>
                      <a:pt x="1190122" y="94853"/>
                      <a:pt x="1167500" y="122238"/>
                      <a:pt x="1146069" y="150019"/>
                    </a:cubicBezTo>
                    <a:cubicBezTo>
                      <a:pt x="1124638" y="177800"/>
                      <a:pt x="1096856" y="216297"/>
                      <a:pt x="1072250" y="242887"/>
                    </a:cubicBezTo>
                    <a:cubicBezTo>
                      <a:pt x="1047644" y="269477"/>
                      <a:pt x="1021053" y="285353"/>
                      <a:pt x="998431" y="309562"/>
                    </a:cubicBezTo>
                    <a:cubicBezTo>
                      <a:pt x="975809" y="333771"/>
                      <a:pt x="956363" y="363934"/>
                      <a:pt x="936519" y="388144"/>
                    </a:cubicBezTo>
                    <a:cubicBezTo>
                      <a:pt x="916675" y="412353"/>
                      <a:pt x="900006" y="439341"/>
                      <a:pt x="879369" y="454819"/>
                    </a:cubicBezTo>
                    <a:cubicBezTo>
                      <a:pt x="858732" y="470297"/>
                      <a:pt x="834522" y="481806"/>
                      <a:pt x="812694" y="481012"/>
                    </a:cubicBezTo>
                    <a:cubicBezTo>
                      <a:pt x="790866" y="480218"/>
                      <a:pt x="765466" y="460375"/>
                      <a:pt x="748400" y="450056"/>
                    </a:cubicBezTo>
                    <a:cubicBezTo>
                      <a:pt x="731334" y="439737"/>
                      <a:pt x="729747" y="427037"/>
                      <a:pt x="710300" y="419100"/>
                    </a:cubicBezTo>
                    <a:cubicBezTo>
                      <a:pt x="690853" y="411163"/>
                      <a:pt x="664660" y="394890"/>
                      <a:pt x="631719" y="402431"/>
                    </a:cubicBezTo>
                    <a:cubicBezTo>
                      <a:pt x="598778" y="409972"/>
                      <a:pt x="548375" y="442913"/>
                      <a:pt x="512656" y="464344"/>
                    </a:cubicBezTo>
                    <a:cubicBezTo>
                      <a:pt x="476937" y="485775"/>
                      <a:pt x="461459" y="511969"/>
                      <a:pt x="417406" y="531019"/>
                    </a:cubicBezTo>
                    <a:cubicBezTo>
                      <a:pt x="373353" y="550069"/>
                      <a:pt x="290802" y="570707"/>
                      <a:pt x="248337" y="578644"/>
                    </a:cubicBezTo>
                    <a:cubicBezTo>
                      <a:pt x="205872" y="586581"/>
                      <a:pt x="193171" y="587375"/>
                      <a:pt x="162612" y="578644"/>
                    </a:cubicBezTo>
                    <a:cubicBezTo>
                      <a:pt x="132053" y="569913"/>
                      <a:pt x="89587" y="546894"/>
                      <a:pt x="64981" y="526256"/>
                    </a:cubicBezTo>
                    <a:cubicBezTo>
                      <a:pt x="40375" y="505618"/>
                      <a:pt x="25690" y="480218"/>
                      <a:pt x="14975" y="454818"/>
                    </a:cubicBezTo>
                    <a:close/>
                  </a:path>
                </a:pathLst>
              </a:custGeom>
              <a:solidFill>
                <a:srgbClr val="D8EFF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C7C5E249-9C15-4252-8B27-663C21AC176A}"/>
                  </a:ext>
                </a:extLst>
              </p:cNvPr>
              <p:cNvSpPr/>
              <p:nvPr/>
            </p:nvSpPr>
            <p:spPr>
              <a:xfrm>
                <a:off x="1625110" y="4730895"/>
                <a:ext cx="2119100" cy="1175806"/>
              </a:xfrm>
              <a:custGeom>
                <a:avLst/>
                <a:gdLst>
                  <a:gd name="connsiteX0" fmla="*/ 23068 w 2117071"/>
                  <a:gd name="connsiteY0" fmla="*/ 374505 h 1175806"/>
                  <a:gd name="connsiteX1" fmla="*/ 218331 w 2117071"/>
                  <a:gd name="connsiteY1" fmla="*/ 479280 h 1175806"/>
                  <a:gd name="connsiteX2" fmla="*/ 392162 w 2117071"/>
                  <a:gd name="connsiteY2" fmla="*/ 412605 h 1175806"/>
                  <a:gd name="connsiteX3" fmla="*/ 858887 w 2117071"/>
                  <a:gd name="connsiteY3" fmla="*/ 229249 h 1175806"/>
                  <a:gd name="connsiteX4" fmla="*/ 1087487 w 2117071"/>
                  <a:gd name="connsiteY4" fmla="*/ 83993 h 1175806"/>
                  <a:gd name="connsiteX5" fmla="*/ 1158925 w 2117071"/>
                  <a:gd name="connsiteY5" fmla="*/ 24461 h 1175806"/>
                  <a:gd name="connsiteX6" fmla="*/ 1182737 w 2117071"/>
                  <a:gd name="connsiteY6" fmla="*/ 3030 h 1175806"/>
                  <a:gd name="connsiteX7" fmla="*/ 1401812 w 2117071"/>
                  <a:gd name="connsiteY7" fmla="*/ 86374 h 1175806"/>
                  <a:gd name="connsiteX8" fmla="*/ 1687562 w 2117071"/>
                  <a:gd name="connsiteY8" fmla="*/ 195911 h 1175806"/>
                  <a:gd name="connsiteX9" fmla="*/ 2016175 w 2117071"/>
                  <a:gd name="connsiteY9" fmla="*/ 307830 h 1175806"/>
                  <a:gd name="connsiteX10" fmla="*/ 2116187 w 2117071"/>
                  <a:gd name="connsiteY10" fmla="*/ 343549 h 1175806"/>
                  <a:gd name="connsiteX11" fmla="*/ 2054275 w 2117071"/>
                  <a:gd name="connsiteY11" fmla="*/ 386411 h 1175806"/>
                  <a:gd name="connsiteX12" fmla="*/ 1878062 w 2117071"/>
                  <a:gd name="connsiteY12" fmla="*/ 529286 h 1175806"/>
                  <a:gd name="connsiteX13" fmla="*/ 1732806 w 2117071"/>
                  <a:gd name="connsiteY13" fmla="*/ 657874 h 1175806"/>
                  <a:gd name="connsiteX14" fmla="*/ 1544687 w 2117071"/>
                  <a:gd name="connsiteY14" fmla="*/ 807893 h 1175806"/>
                  <a:gd name="connsiteX15" fmla="*/ 1344662 w 2117071"/>
                  <a:gd name="connsiteY15" fmla="*/ 960293 h 1175806"/>
                  <a:gd name="connsiteX16" fmla="*/ 1194643 w 2117071"/>
                  <a:gd name="connsiteY16" fmla="*/ 1065068 h 1175806"/>
                  <a:gd name="connsiteX17" fmla="*/ 1087487 w 2117071"/>
                  <a:gd name="connsiteY17" fmla="*/ 1103168 h 1175806"/>
                  <a:gd name="connsiteX18" fmla="*/ 949375 w 2117071"/>
                  <a:gd name="connsiteY18" fmla="*/ 1117455 h 1175806"/>
                  <a:gd name="connsiteX19" fmla="*/ 901750 w 2117071"/>
                  <a:gd name="connsiteY19" fmla="*/ 1076974 h 1175806"/>
                  <a:gd name="connsiteX20" fmla="*/ 856506 w 2117071"/>
                  <a:gd name="connsiteY20" fmla="*/ 1031730 h 1175806"/>
                  <a:gd name="connsiteX21" fmla="*/ 749350 w 2117071"/>
                  <a:gd name="connsiteY21" fmla="*/ 1012680 h 1175806"/>
                  <a:gd name="connsiteX22" fmla="*/ 658862 w 2117071"/>
                  <a:gd name="connsiteY22" fmla="*/ 1046018 h 1175806"/>
                  <a:gd name="connsiteX23" fmla="*/ 546943 w 2117071"/>
                  <a:gd name="connsiteY23" fmla="*/ 1117455 h 1175806"/>
                  <a:gd name="connsiteX24" fmla="*/ 418356 w 2117071"/>
                  <a:gd name="connsiteY24" fmla="*/ 1162699 h 1175806"/>
                  <a:gd name="connsiteX25" fmla="*/ 265956 w 2117071"/>
                  <a:gd name="connsiteY25" fmla="*/ 1174605 h 1175806"/>
                  <a:gd name="connsiteX26" fmla="*/ 168325 w 2117071"/>
                  <a:gd name="connsiteY26" fmla="*/ 1138886 h 1175806"/>
                  <a:gd name="connsiteX27" fmla="*/ 82600 w 2117071"/>
                  <a:gd name="connsiteY27" fmla="*/ 1084118 h 1175806"/>
                  <a:gd name="connsiteX28" fmla="*/ 11162 w 2117071"/>
                  <a:gd name="connsiteY28" fmla="*/ 1034111 h 1175806"/>
                  <a:gd name="connsiteX29" fmla="*/ 23068 w 2117071"/>
                  <a:gd name="connsiteY29" fmla="*/ 374505 h 1175806"/>
                  <a:gd name="connsiteX0" fmla="*/ 22624 w 2116627"/>
                  <a:gd name="connsiteY0" fmla="*/ 374505 h 1175806"/>
                  <a:gd name="connsiteX1" fmla="*/ 217887 w 2116627"/>
                  <a:gd name="connsiteY1" fmla="*/ 479280 h 1175806"/>
                  <a:gd name="connsiteX2" fmla="*/ 391718 w 2116627"/>
                  <a:gd name="connsiteY2" fmla="*/ 412605 h 1175806"/>
                  <a:gd name="connsiteX3" fmla="*/ 858443 w 2116627"/>
                  <a:gd name="connsiteY3" fmla="*/ 229249 h 1175806"/>
                  <a:gd name="connsiteX4" fmla="*/ 1087043 w 2116627"/>
                  <a:gd name="connsiteY4" fmla="*/ 83993 h 1175806"/>
                  <a:gd name="connsiteX5" fmla="*/ 1158481 w 2116627"/>
                  <a:gd name="connsiteY5" fmla="*/ 24461 h 1175806"/>
                  <a:gd name="connsiteX6" fmla="*/ 1182293 w 2116627"/>
                  <a:gd name="connsiteY6" fmla="*/ 3030 h 1175806"/>
                  <a:gd name="connsiteX7" fmla="*/ 1401368 w 2116627"/>
                  <a:gd name="connsiteY7" fmla="*/ 86374 h 1175806"/>
                  <a:gd name="connsiteX8" fmla="*/ 1687118 w 2116627"/>
                  <a:gd name="connsiteY8" fmla="*/ 195911 h 1175806"/>
                  <a:gd name="connsiteX9" fmla="*/ 2015731 w 2116627"/>
                  <a:gd name="connsiteY9" fmla="*/ 307830 h 1175806"/>
                  <a:gd name="connsiteX10" fmla="*/ 2115743 w 2116627"/>
                  <a:gd name="connsiteY10" fmla="*/ 343549 h 1175806"/>
                  <a:gd name="connsiteX11" fmla="*/ 2053831 w 2116627"/>
                  <a:gd name="connsiteY11" fmla="*/ 386411 h 1175806"/>
                  <a:gd name="connsiteX12" fmla="*/ 1877618 w 2116627"/>
                  <a:gd name="connsiteY12" fmla="*/ 529286 h 1175806"/>
                  <a:gd name="connsiteX13" fmla="*/ 1732362 w 2116627"/>
                  <a:gd name="connsiteY13" fmla="*/ 657874 h 1175806"/>
                  <a:gd name="connsiteX14" fmla="*/ 1544243 w 2116627"/>
                  <a:gd name="connsiteY14" fmla="*/ 807893 h 1175806"/>
                  <a:gd name="connsiteX15" fmla="*/ 1344218 w 2116627"/>
                  <a:gd name="connsiteY15" fmla="*/ 960293 h 1175806"/>
                  <a:gd name="connsiteX16" fmla="*/ 1194199 w 2116627"/>
                  <a:gd name="connsiteY16" fmla="*/ 1065068 h 1175806"/>
                  <a:gd name="connsiteX17" fmla="*/ 1087043 w 2116627"/>
                  <a:gd name="connsiteY17" fmla="*/ 1103168 h 1175806"/>
                  <a:gd name="connsiteX18" fmla="*/ 948931 w 2116627"/>
                  <a:gd name="connsiteY18" fmla="*/ 1117455 h 1175806"/>
                  <a:gd name="connsiteX19" fmla="*/ 901306 w 2116627"/>
                  <a:gd name="connsiteY19" fmla="*/ 1076974 h 1175806"/>
                  <a:gd name="connsiteX20" fmla="*/ 856062 w 2116627"/>
                  <a:gd name="connsiteY20" fmla="*/ 1031730 h 1175806"/>
                  <a:gd name="connsiteX21" fmla="*/ 748906 w 2116627"/>
                  <a:gd name="connsiteY21" fmla="*/ 1012680 h 1175806"/>
                  <a:gd name="connsiteX22" fmla="*/ 658418 w 2116627"/>
                  <a:gd name="connsiteY22" fmla="*/ 1046018 h 1175806"/>
                  <a:gd name="connsiteX23" fmla="*/ 546499 w 2116627"/>
                  <a:gd name="connsiteY23" fmla="*/ 1117455 h 1175806"/>
                  <a:gd name="connsiteX24" fmla="*/ 417912 w 2116627"/>
                  <a:gd name="connsiteY24" fmla="*/ 1162699 h 1175806"/>
                  <a:gd name="connsiteX25" fmla="*/ 265512 w 2116627"/>
                  <a:gd name="connsiteY25" fmla="*/ 1174605 h 1175806"/>
                  <a:gd name="connsiteX26" fmla="*/ 167881 w 2116627"/>
                  <a:gd name="connsiteY26" fmla="*/ 1138886 h 1175806"/>
                  <a:gd name="connsiteX27" fmla="*/ 82156 w 2116627"/>
                  <a:gd name="connsiteY27" fmla="*/ 1084118 h 1175806"/>
                  <a:gd name="connsiteX28" fmla="*/ 10718 w 2116627"/>
                  <a:gd name="connsiteY28" fmla="*/ 1034111 h 1175806"/>
                  <a:gd name="connsiteX29" fmla="*/ 22624 w 2116627"/>
                  <a:gd name="connsiteY29" fmla="*/ 374505 h 1175806"/>
                  <a:gd name="connsiteX0" fmla="*/ 22624 w 2116627"/>
                  <a:gd name="connsiteY0" fmla="*/ 374505 h 1175806"/>
                  <a:gd name="connsiteX1" fmla="*/ 217887 w 2116627"/>
                  <a:gd name="connsiteY1" fmla="*/ 479280 h 1175806"/>
                  <a:gd name="connsiteX2" fmla="*/ 391718 w 2116627"/>
                  <a:gd name="connsiteY2" fmla="*/ 412605 h 1175806"/>
                  <a:gd name="connsiteX3" fmla="*/ 858443 w 2116627"/>
                  <a:gd name="connsiteY3" fmla="*/ 229249 h 1175806"/>
                  <a:gd name="connsiteX4" fmla="*/ 1087043 w 2116627"/>
                  <a:gd name="connsiteY4" fmla="*/ 83993 h 1175806"/>
                  <a:gd name="connsiteX5" fmla="*/ 1158481 w 2116627"/>
                  <a:gd name="connsiteY5" fmla="*/ 24461 h 1175806"/>
                  <a:gd name="connsiteX6" fmla="*/ 1182293 w 2116627"/>
                  <a:gd name="connsiteY6" fmla="*/ 3030 h 1175806"/>
                  <a:gd name="connsiteX7" fmla="*/ 1401368 w 2116627"/>
                  <a:gd name="connsiteY7" fmla="*/ 86374 h 1175806"/>
                  <a:gd name="connsiteX8" fmla="*/ 1687118 w 2116627"/>
                  <a:gd name="connsiteY8" fmla="*/ 195911 h 1175806"/>
                  <a:gd name="connsiteX9" fmla="*/ 2015731 w 2116627"/>
                  <a:gd name="connsiteY9" fmla="*/ 307830 h 1175806"/>
                  <a:gd name="connsiteX10" fmla="*/ 2115743 w 2116627"/>
                  <a:gd name="connsiteY10" fmla="*/ 343549 h 1175806"/>
                  <a:gd name="connsiteX11" fmla="*/ 2053831 w 2116627"/>
                  <a:gd name="connsiteY11" fmla="*/ 386411 h 1175806"/>
                  <a:gd name="connsiteX12" fmla="*/ 1877618 w 2116627"/>
                  <a:gd name="connsiteY12" fmla="*/ 529286 h 1175806"/>
                  <a:gd name="connsiteX13" fmla="*/ 1732362 w 2116627"/>
                  <a:gd name="connsiteY13" fmla="*/ 657874 h 1175806"/>
                  <a:gd name="connsiteX14" fmla="*/ 1544243 w 2116627"/>
                  <a:gd name="connsiteY14" fmla="*/ 807893 h 1175806"/>
                  <a:gd name="connsiteX15" fmla="*/ 1344218 w 2116627"/>
                  <a:gd name="connsiteY15" fmla="*/ 960293 h 1175806"/>
                  <a:gd name="connsiteX16" fmla="*/ 1194199 w 2116627"/>
                  <a:gd name="connsiteY16" fmla="*/ 1065068 h 1175806"/>
                  <a:gd name="connsiteX17" fmla="*/ 1087043 w 2116627"/>
                  <a:gd name="connsiteY17" fmla="*/ 1103168 h 1175806"/>
                  <a:gd name="connsiteX18" fmla="*/ 948931 w 2116627"/>
                  <a:gd name="connsiteY18" fmla="*/ 1117455 h 1175806"/>
                  <a:gd name="connsiteX19" fmla="*/ 901306 w 2116627"/>
                  <a:gd name="connsiteY19" fmla="*/ 1076974 h 1175806"/>
                  <a:gd name="connsiteX20" fmla="*/ 856062 w 2116627"/>
                  <a:gd name="connsiteY20" fmla="*/ 1031730 h 1175806"/>
                  <a:gd name="connsiteX21" fmla="*/ 748906 w 2116627"/>
                  <a:gd name="connsiteY21" fmla="*/ 1012680 h 1175806"/>
                  <a:gd name="connsiteX22" fmla="*/ 658418 w 2116627"/>
                  <a:gd name="connsiteY22" fmla="*/ 1046018 h 1175806"/>
                  <a:gd name="connsiteX23" fmla="*/ 546499 w 2116627"/>
                  <a:gd name="connsiteY23" fmla="*/ 1117455 h 1175806"/>
                  <a:gd name="connsiteX24" fmla="*/ 417912 w 2116627"/>
                  <a:gd name="connsiteY24" fmla="*/ 1162699 h 1175806"/>
                  <a:gd name="connsiteX25" fmla="*/ 265512 w 2116627"/>
                  <a:gd name="connsiteY25" fmla="*/ 1174605 h 1175806"/>
                  <a:gd name="connsiteX26" fmla="*/ 167881 w 2116627"/>
                  <a:gd name="connsiteY26" fmla="*/ 1138886 h 1175806"/>
                  <a:gd name="connsiteX27" fmla="*/ 82156 w 2116627"/>
                  <a:gd name="connsiteY27" fmla="*/ 1084118 h 1175806"/>
                  <a:gd name="connsiteX28" fmla="*/ 10718 w 2116627"/>
                  <a:gd name="connsiteY28" fmla="*/ 1034111 h 1175806"/>
                  <a:gd name="connsiteX29" fmla="*/ 22624 w 2116627"/>
                  <a:gd name="connsiteY29" fmla="*/ 374505 h 1175806"/>
                  <a:gd name="connsiteX0" fmla="*/ 20879 w 2114882"/>
                  <a:gd name="connsiteY0" fmla="*/ 374505 h 1175806"/>
                  <a:gd name="connsiteX1" fmla="*/ 216142 w 2114882"/>
                  <a:gd name="connsiteY1" fmla="*/ 479280 h 1175806"/>
                  <a:gd name="connsiteX2" fmla="*/ 389973 w 2114882"/>
                  <a:gd name="connsiteY2" fmla="*/ 412605 h 1175806"/>
                  <a:gd name="connsiteX3" fmla="*/ 856698 w 2114882"/>
                  <a:gd name="connsiteY3" fmla="*/ 229249 h 1175806"/>
                  <a:gd name="connsiteX4" fmla="*/ 1085298 w 2114882"/>
                  <a:gd name="connsiteY4" fmla="*/ 83993 h 1175806"/>
                  <a:gd name="connsiteX5" fmla="*/ 1156736 w 2114882"/>
                  <a:gd name="connsiteY5" fmla="*/ 24461 h 1175806"/>
                  <a:gd name="connsiteX6" fmla="*/ 1180548 w 2114882"/>
                  <a:gd name="connsiteY6" fmla="*/ 3030 h 1175806"/>
                  <a:gd name="connsiteX7" fmla="*/ 1399623 w 2114882"/>
                  <a:gd name="connsiteY7" fmla="*/ 86374 h 1175806"/>
                  <a:gd name="connsiteX8" fmla="*/ 1685373 w 2114882"/>
                  <a:gd name="connsiteY8" fmla="*/ 195911 h 1175806"/>
                  <a:gd name="connsiteX9" fmla="*/ 2013986 w 2114882"/>
                  <a:gd name="connsiteY9" fmla="*/ 307830 h 1175806"/>
                  <a:gd name="connsiteX10" fmla="*/ 2113998 w 2114882"/>
                  <a:gd name="connsiteY10" fmla="*/ 343549 h 1175806"/>
                  <a:gd name="connsiteX11" fmla="*/ 2052086 w 2114882"/>
                  <a:gd name="connsiteY11" fmla="*/ 386411 h 1175806"/>
                  <a:gd name="connsiteX12" fmla="*/ 1875873 w 2114882"/>
                  <a:gd name="connsiteY12" fmla="*/ 529286 h 1175806"/>
                  <a:gd name="connsiteX13" fmla="*/ 1730617 w 2114882"/>
                  <a:gd name="connsiteY13" fmla="*/ 657874 h 1175806"/>
                  <a:gd name="connsiteX14" fmla="*/ 1542498 w 2114882"/>
                  <a:gd name="connsiteY14" fmla="*/ 807893 h 1175806"/>
                  <a:gd name="connsiteX15" fmla="*/ 1342473 w 2114882"/>
                  <a:gd name="connsiteY15" fmla="*/ 960293 h 1175806"/>
                  <a:gd name="connsiteX16" fmla="*/ 1192454 w 2114882"/>
                  <a:gd name="connsiteY16" fmla="*/ 1065068 h 1175806"/>
                  <a:gd name="connsiteX17" fmla="*/ 1085298 w 2114882"/>
                  <a:gd name="connsiteY17" fmla="*/ 1103168 h 1175806"/>
                  <a:gd name="connsiteX18" fmla="*/ 947186 w 2114882"/>
                  <a:gd name="connsiteY18" fmla="*/ 1117455 h 1175806"/>
                  <a:gd name="connsiteX19" fmla="*/ 899561 w 2114882"/>
                  <a:gd name="connsiteY19" fmla="*/ 1076974 h 1175806"/>
                  <a:gd name="connsiteX20" fmla="*/ 854317 w 2114882"/>
                  <a:gd name="connsiteY20" fmla="*/ 1031730 h 1175806"/>
                  <a:gd name="connsiteX21" fmla="*/ 747161 w 2114882"/>
                  <a:gd name="connsiteY21" fmla="*/ 1012680 h 1175806"/>
                  <a:gd name="connsiteX22" fmla="*/ 656673 w 2114882"/>
                  <a:gd name="connsiteY22" fmla="*/ 1046018 h 1175806"/>
                  <a:gd name="connsiteX23" fmla="*/ 544754 w 2114882"/>
                  <a:gd name="connsiteY23" fmla="*/ 1117455 h 1175806"/>
                  <a:gd name="connsiteX24" fmla="*/ 416167 w 2114882"/>
                  <a:gd name="connsiteY24" fmla="*/ 1162699 h 1175806"/>
                  <a:gd name="connsiteX25" fmla="*/ 263767 w 2114882"/>
                  <a:gd name="connsiteY25" fmla="*/ 1174605 h 1175806"/>
                  <a:gd name="connsiteX26" fmla="*/ 166136 w 2114882"/>
                  <a:gd name="connsiteY26" fmla="*/ 1138886 h 1175806"/>
                  <a:gd name="connsiteX27" fmla="*/ 80411 w 2114882"/>
                  <a:gd name="connsiteY27" fmla="*/ 1084118 h 1175806"/>
                  <a:gd name="connsiteX28" fmla="*/ 8973 w 2114882"/>
                  <a:gd name="connsiteY28" fmla="*/ 1034111 h 1175806"/>
                  <a:gd name="connsiteX29" fmla="*/ 4211 w 2114882"/>
                  <a:gd name="connsiteY29" fmla="*/ 574530 h 1175806"/>
                  <a:gd name="connsiteX30" fmla="*/ 20879 w 2114882"/>
                  <a:gd name="connsiteY30" fmla="*/ 374505 h 1175806"/>
                  <a:gd name="connsiteX0" fmla="*/ 13705 w 2107708"/>
                  <a:gd name="connsiteY0" fmla="*/ 374505 h 1175806"/>
                  <a:gd name="connsiteX1" fmla="*/ 208968 w 2107708"/>
                  <a:gd name="connsiteY1" fmla="*/ 479280 h 1175806"/>
                  <a:gd name="connsiteX2" fmla="*/ 382799 w 2107708"/>
                  <a:gd name="connsiteY2" fmla="*/ 412605 h 1175806"/>
                  <a:gd name="connsiteX3" fmla="*/ 849524 w 2107708"/>
                  <a:gd name="connsiteY3" fmla="*/ 229249 h 1175806"/>
                  <a:gd name="connsiteX4" fmla="*/ 1078124 w 2107708"/>
                  <a:gd name="connsiteY4" fmla="*/ 83993 h 1175806"/>
                  <a:gd name="connsiteX5" fmla="*/ 1149562 w 2107708"/>
                  <a:gd name="connsiteY5" fmla="*/ 24461 h 1175806"/>
                  <a:gd name="connsiteX6" fmla="*/ 1173374 w 2107708"/>
                  <a:gd name="connsiteY6" fmla="*/ 3030 h 1175806"/>
                  <a:gd name="connsiteX7" fmla="*/ 1392449 w 2107708"/>
                  <a:gd name="connsiteY7" fmla="*/ 86374 h 1175806"/>
                  <a:gd name="connsiteX8" fmla="*/ 1678199 w 2107708"/>
                  <a:gd name="connsiteY8" fmla="*/ 195911 h 1175806"/>
                  <a:gd name="connsiteX9" fmla="*/ 2006812 w 2107708"/>
                  <a:gd name="connsiteY9" fmla="*/ 307830 h 1175806"/>
                  <a:gd name="connsiteX10" fmla="*/ 2106824 w 2107708"/>
                  <a:gd name="connsiteY10" fmla="*/ 343549 h 1175806"/>
                  <a:gd name="connsiteX11" fmla="*/ 2044912 w 2107708"/>
                  <a:gd name="connsiteY11" fmla="*/ 386411 h 1175806"/>
                  <a:gd name="connsiteX12" fmla="*/ 1868699 w 2107708"/>
                  <a:gd name="connsiteY12" fmla="*/ 529286 h 1175806"/>
                  <a:gd name="connsiteX13" fmla="*/ 1723443 w 2107708"/>
                  <a:gd name="connsiteY13" fmla="*/ 657874 h 1175806"/>
                  <a:gd name="connsiteX14" fmla="*/ 1535324 w 2107708"/>
                  <a:gd name="connsiteY14" fmla="*/ 807893 h 1175806"/>
                  <a:gd name="connsiteX15" fmla="*/ 1335299 w 2107708"/>
                  <a:gd name="connsiteY15" fmla="*/ 960293 h 1175806"/>
                  <a:gd name="connsiteX16" fmla="*/ 1185280 w 2107708"/>
                  <a:gd name="connsiteY16" fmla="*/ 1065068 h 1175806"/>
                  <a:gd name="connsiteX17" fmla="*/ 1078124 w 2107708"/>
                  <a:gd name="connsiteY17" fmla="*/ 1103168 h 1175806"/>
                  <a:gd name="connsiteX18" fmla="*/ 940012 w 2107708"/>
                  <a:gd name="connsiteY18" fmla="*/ 1117455 h 1175806"/>
                  <a:gd name="connsiteX19" fmla="*/ 892387 w 2107708"/>
                  <a:gd name="connsiteY19" fmla="*/ 1076974 h 1175806"/>
                  <a:gd name="connsiteX20" fmla="*/ 847143 w 2107708"/>
                  <a:gd name="connsiteY20" fmla="*/ 1031730 h 1175806"/>
                  <a:gd name="connsiteX21" fmla="*/ 739987 w 2107708"/>
                  <a:gd name="connsiteY21" fmla="*/ 1012680 h 1175806"/>
                  <a:gd name="connsiteX22" fmla="*/ 649499 w 2107708"/>
                  <a:gd name="connsiteY22" fmla="*/ 1046018 h 1175806"/>
                  <a:gd name="connsiteX23" fmla="*/ 537580 w 2107708"/>
                  <a:gd name="connsiteY23" fmla="*/ 1117455 h 1175806"/>
                  <a:gd name="connsiteX24" fmla="*/ 408993 w 2107708"/>
                  <a:gd name="connsiteY24" fmla="*/ 1162699 h 1175806"/>
                  <a:gd name="connsiteX25" fmla="*/ 256593 w 2107708"/>
                  <a:gd name="connsiteY25" fmla="*/ 1174605 h 1175806"/>
                  <a:gd name="connsiteX26" fmla="*/ 158962 w 2107708"/>
                  <a:gd name="connsiteY26" fmla="*/ 1138886 h 1175806"/>
                  <a:gd name="connsiteX27" fmla="*/ 73237 w 2107708"/>
                  <a:gd name="connsiteY27" fmla="*/ 1084118 h 1175806"/>
                  <a:gd name="connsiteX28" fmla="*/ 1799 w 2107708"/>
                  <a:gd name="connsiteY28" fmla="*/ 1034111 h 1175806"/>
                  <a:gd name="connsiteX29" fmla="*/ 20850 w 2107708"/>
                  <a:gd name="connsiteY29" fmla="*/ 581674 h 1175806"/>
                  <a:gd name="connsiteX30" fmla="*/ 13705 w 2107708"/>
                  <a:gd name="connsiteY30" fmla="*/ 374505 h 1175806"/>
                  <a:gd name="connsiteX0" fmla="*/ 15573 w 2109576"/>
                  <a:gd name="connsiteY0" fmla="*/ 374505 h 1175806"/>
                  <a:gd name="connsiteX1" fmla="*/ 210836 w 2109576"/>
                  <a:gd name="connsiteY1" fmla="*/ 479280 h 1175806"/>
                  <a:gd name="connsiteX2" fmla="*/ 384667 w 2109576"/>
                  <a:gd name="connsiteY2" fmla="*/ 412605 h 1175806"/>
                  <a:gd name="connsiteX3" fmla="*/ 851392 w 2109576"/>
                  <a:gd name="connsiteY3" fmla="*/ 229249 h 1175806"/>
                  <a:gd name="connsiteX4" fmla="*/ 1079992 w 2109576"/>
                  <a:gd name="connsiteY4" fmla="*/ 83993 h 1175806"/>
                  <a:gd name="connsiteX5" fmla="*/ 1151430 w 2109576"/>
                  <a:gd name="connsiteY5" fmla="*/ 24461 h 1175806"/>
                  <a:gd name="connsiteX6" fmla="*/ 1175242 w 2109576"/>
                  <a:gd name="connsiteY6" fmla="*/ 3030 h 1175806"/>
                  <a:gd name="connsiteX7" fmla="*/ 1394317 w 2109576"/>
                  <a:gd name="connsiteY7" fmla="*/ 86374 h 1175806"/>
                  <a:gd name="connsiteX8" fmla="*/ 1680067 w 2109576"/>
                  <a:gd name="connsiteY8" fmla="*/ 195911 h 1175806"/>
                  <a:gd name="connsiteX9" fmla="*/ 2008680 w 2109576"/>
                  <a:gd name="connsiteY9" fmla="*/ 307830 h 1175806"/>
                  <a:gd name="connsiteX10" fmla="*/ 2108692 w 2109576"/>
                  <a:gd name="connsiteY10" fmla="*/ 343549 h 1175806"/>
                  <a:gd name="connsiteX11" fmla="*/ 2046780 w 2109576"/>
                  <a:gd name="connsiteY11" fmla="*/ 386411 h 1175806"/>
                  <a:gd name="connsiteX12" fmla="*/ 1870567 w 2109576"/>
                  <a:gd name="connsiteY12" fmla="*/ 529286 h 1175806"/>
                  <a:gd name="connsiteX13" fmla="*/ 1725311 w 2109576"/>
                  <a:gd name="connsiteY13" fmla="*/ 657874 h 1175806"/>
                  <a:gd name="connsiteX14" fmla="*/ 1537192 w 2109576"/>
                  <a:gd name="connsiteY14" fmla="*/ 807893 h 1175806"/>
                  <a:gd name="connsiteX15" fmla="*/ 1337167 w 2109576"/>
                  <a:gd name="connsiteY15" fmla="*/ 960293 h 1175806"/>
                  <a:gd name="connsiteX16" fmla="*/ 1187148 w 2109576"/>
                  <a:gd name="connsiteY16" fmla="*/ 1065068 h 1175806"/>
                  <a:gd name="connsiteX17" fmla="*/ 1079992 w 2109576"/>
                  <a:gd name="connsiteY17" fmla="*/ 1103168 h 1175806"/>
                  <a:gd name="connsiteX18" fmla="*/ 941880 w 2109576"/>
                  <a:gd name="connsiteY18" fmla="*/ 1117455 h 1175806"/>
                  <a:gd name="connsiteX19" fmla="*/ 894255 w 2109576"/>
                  <a:gd name="connsiteY19" fmla="*/ 1076974 h 1175806"/>
                  <a:gd name="connsiteX20" fmla="*/ 849011 w 2109576"/>
                  <a:gd name="connsiteY20" fmla="*/ 1031730 h 1175806"/>
                  <a:gd name="connsiteX21" fmla="*/ 741855 w 2109576"/>
                  <a:gd name="connsiteY21" fmla="*/ 1012680 h 1175806"/>
                  <a:gd name="connsiteX22" fmla="*/ 651367 w 2109576"/>
                  <a:gd name="connsiteY22" fmla="*/ 1046018 h 1175806"/>
                  <a:gd name="connsiteX23" fmla="*/ 539448 w 2109576"/>
                  <a:gd name="connsiteY23" fmla="*/ 1117455 h 1175806"/>
                  <a:gd name="connsiteX24" fmla="*/ 410861 w 2109576"/>
                  <a:gd name="connsiteY24" fmla="*/ 1162699 h 1175806"/>
                  <a:gd name="connsiteX25" fmla="*/ 258461 w 2109576"/>
                  <a:gd name="connsiteY25" fmla="*/ 1174605 h 1175806"/>
                  <a:gd name="connsiteX26" fmla="*/ 160830 w 2109576"/>
                  <a:gd name="connsiteY26" fmla="*/ 1138886 h 1175806"/>
                  <a:gd name="connsiteX27" fmla="*/ 75105 w 2109576"/>
                  <a:gd name="connsiteY27" fmla="*/ 1084118 h 1175806"/>
                  <a:gd name="connsiteX28" fmla="*/ 3667 w 2109576"/>
                  <a:gd name="connsiteY28" fmla="*/ 1034111 h 1175806"/>
                  <a:gd name="connsiteX29" fmla="*/ 22718 w 2109576"/>
                  <a:gd name="connsiteY29" fmla="*/ 581674 h 1175806"/>
                  <a:gd name="connsiteX30" fmla="*/ 13191 w 2109576"/>
                  <a:gd name="connsiteY30" fmla="*/ 455468 h 1175806"/>
                  <a:gd name="connsiteX31" fmla="*/ 15573 w 2109576"/>
                  <a:gd name="connsiteY31" fmla="*/ 374505 h 1175806"/>
                  <a:gd name="connsiteX0" fmla="*/ 13684 w 2107687"/>
                  <a:gd name="connsiteY0" fmla="*/ 374505 h 1175806"/>
                  <a:gd name="connsiteX1" fmla="*/ 208947 w 2107687"/>
                  <a:gd name="connsiteY1" fmla="*/ 479280 h 1175806"/>
                  <a:gd name="connsiteX2" fmla="*/ 382778 w 2107687"/>
                  <a:gd name="connsiteY2" fmla="*/ 412605 h 1175806"/>
                  <a:gd name="connsiteX3" fmla="*/ 849503 w 2107687"/>
                  <a:gd name="connsiteY3" fmla="*/ 229249 h 1175806"/>
                  <a:gd name="connsiteX4" fmla="*/ 1078103 w 2107687"/>
                  <a:gd name="connsiteY4" fmla="*/ 83993 h 1175806"/>
                  <a:gd name="connsiteX5" fmla="*/ 1149541 w 2107687"/>
                  <a:gd name="connsiteY5" fmla="*/ 24461 h 1175806"/>
                  <a:gd name="connsiteX6" fmla="*/ 1173353 w 2107687"/>
                  <a:gd name="connsiteY6" fmla="*/ 3030 h 1175806"/>
                  <a:gd name="connsiteX7" fmla="*/ 1392428 w 2107687"/>
                  <a:gd name="connsiteY7" fmla="*/ 86374 h 1175806"/>
                  <a:gd name="connsiteX8" fmla="*/ 1678178 w 2107687"/>
                  <a:gd name="connsiteY8" fmla="*/ 195911 h 1175806"/>
                  <a:gd name="connsiteX9" fmla="*/ 2006791 w 2107687"/>
                  <a:gd name="connsiteY9" fmla="*/ 307830 h 1175806"/>
                  <a:gd name="connsiteX10" fmla="*/ 2106803 w 2107687"/>
                  <a:gd name="connsiteY10" fmla="*/ 343549 h 1175806"/>
                  <a:gd name="connsiteX11" fmla="*/ 2044891 w 2107687"/>
                  <a:gd name="connsiteY11" fmla="*/ 386411 h 1175806"/>
                  <a:gd name="connsiteX12" fmla="*/ 1868678 w 2107687"/>
                  <a:gd name="connsiteY12" fmla="*/ 529286 h 1175806"/>
                  <a:gd name="connsiteX13" fmla="*/ 1723422 w 2107687"/>
                  <a:gd name="connsiteY13" fmla="*/ 657874 h 1175806"/>
                  <a:gd name="connsiteX14" fmla="*/ 1535303 w 2107687"/>
                  <a:gd name="connsiteY14" fmla="*/ 807893 h 1175806"/>
                  <a:gd name="connsiteX15" fmla="*/ 1335278 w 2107687"/>
                  <a:gd name="connsiteY15" fmla="*/ 960293 h 1175806"/>
                  <a:gd name="connsiteX16" fmla="*/ 1185259 w 2107687"/>
                  <a:gd name="connsiteY16" fmla="*/ 1065068 h 1175806"/>
                  <a:gd name="connsiteX17" fmla="*/ 1078103 w 2107687"/>
                  <a:gd name="connsiteY17" fmla="*/ 1103168 h 1175806"/>
                  <a:gd name="connsiteX18" fmla="*/ 939991 w 2107687"/>
                  <a:gd name="connsiteY18" fmla="*/ 1117455 h 1175806"/>
                  <a:gd name="connsiteX19" fmla="*/ 892366 w 2107687"/>
                  <a:gd name="connsiteY19" fmla="*/ 1076974 h 1175806"/>
                  <a:gd name="connsiteX20" fmla="*/ 847122 w 2107687"/>
                  <a:gd name="connsiteY20" fmla="*/ 1031730 h 1175806"/>
                  <a:gd name="connsiteX21" fmla="*/ 739966 w 2107687"/>
                  <a:gd name="connsiteY21" fmla="*/ 1012680 h 1175806"/>
                  <a:gd name="connsiteX22" fmla="*/ 649478 w 2107687"/>
                  <a:gd name="connsiteY22" fmla="*/ 1046018 h 1175806"/>
                  <a:gd name="connsiteX23" fmla="*/ 537559 w 2107687"/>
                  <a:gd name="connsiteY23" fmla="*/ 1117455 h 1175806"/>
                  <a:gd name="connsiteX24" fmla="*/ 408972 w 2107687"/>
                  <a:gd name="connsiteY24" fmla="*/ 1162699 h 1175806"/>
                  <a:gd name="connsiteX25" fmla="*/ 256572 w 2107687"/>
                  <a:gd name="connsiteY25" fmla="*/ 1174605 h 1175806"/>
                  <a:gd name="connsiteX26" fmla="*/ 158941 w 2107687"/>
                  <a:gd name="connsiteY26" fmla="*/ 1138886 h 1175806"/>
                  <a:gd name="connsiteX27" fmla="*/ 73216 w 2107687"/>
                  <a:gd name="connsiteY27" fmla="*/ 1084118 h 1175806"/>
                  <a:gd name="connsiteX28" fmla="*/ 1778 w 2107687"/>
                  <a:gd name="connsiteY28" fmla="*/ 1034111 h 1175806"/>
                  <a:gd name="connsiteX29" fmla="*/ 20829 w 2107687"/>
                  <a:gd name="connsiteY29" fmla="*/ 581674 h 1175806"/>
                  <a:gd name="connsiteX30" fmla="*/ 25589 w 2107687"/>
                  <a:gd name="connsiteY30" fmla="*/ 455468 h 1175806"/>
                  <a:gd name="connsiteX31" fmla="*/ 13684 w 2107687"/>
                  <a:gd name="connsiteY31" fmla="*/ 374505 h 1175806"/>
                  <a:gd name="connsiteX0" fmla="*/ 11461 w 2110226"/>
                  <a:gd name="connsiteY0" fmla="*/ 386411 h 1175806"/>
                  <a:gd name="connsiteX1" fmla="*/ 211486 w 2110226"/>
                  <a:gd name="connsiteY1" fmla="*/ 479280 h 1175806"/>
                  <a:gd name="connsiteX2" fmla="*/ 385317 w 2110226"/>
                  <a:gd name="connsiteY2" fmla="*/ 412605 h 1175806"/>
                  <a:gd name="connsiteX3" fmla="*/ 852042 w 2110226"/>
                  <a:gd name="connsiteY3" fmla="*/ 229249 h 1175806"/>
                  <a:gd name="connsiteX4" fmla="*/ 1080642 w 2110226"/>
                  <a:gd name="connsiteY4" fmla="*/ 83993 h 1175806"/>
                  <a:gd name="connsiteX5" fmla="*/ 1152080 w 2110226"/>
                  <a:gd name="connsiteY5" fmla="*/ 24461 h 1175806"/>
                  <a:gd name="connsiteX6" fmla="*/ 1175892 w 2110226"/>
                  <a:gd name="connsiteY6" fmla="*/ 3030 h 1175806"/>
                  <a:gd name="connsiteX7" fmla="*/ 1394967 w 2110226"/>
                  <a:gd name="connsiteY7" fmla="*/ 86374 h 1175806"/>
                  <a:gd name="connsiteX8" fmla="*/ 1680717 w 2110226"/>
                  <a:gd name="connsiteY8" fmla="*/ 195911 h 1175806"/>
                  <a:gd name="connsiteX9" fmla="*/ 2009330 w 2110226"/>
                  <a:gd name="connsiteY9" fmla="*/ 307830 h 1175806"/>
                  <a:gd name="connsiteX10" fmla="*/ 2109342 w 2110226"/>
                  <a:gd name="connsiteY10" fmla="*/ 343549 h 1175806"/>
                  <a:gd name="connsiteX11" fmla="*/ 2047430 w 2110226"/>
                  <a:gd name="connsiteY11" fmla="*/ 386411 h 1175806"/>
                  <a:gd name="connsiteX12" fmla="*/ 1871217 w 2110226"/>
                  <a:gd name="connsiteY12" fmla="*/ 529286 h 1175806"/>
                  <a:gd name="connsiteX13" fmla="*/ 1725961 w 2110226"/>
                  <a:gd name="connsiteY13" fmla="*/ 657874 h 1175806"/>
                  <a:gd name="connsiteX14" fmla="*/ 1537842 w 2110226"/>
                  <a:gd name="connsiteY14" fmla="*/ 807893 h 1175806"/>
                  <a:gd name="connsiteX15" fmla="*/ 1337817 w 2110226"/>
                  <a:gd name="connsiteY15" fmla="*/ 960293 h 1175806"/>
                  <a:gd name="connsiteX16" fmla="*/ 1187798 w 2110226"/>
                  <a:gd name="connsiteY16" fmla="*/ 1065068 h 1175806"/>
                  <a:gd name="connsiteX17" fmla="*/ 1080642 w 2110226"/>
                  <a:gd name="connsiteY17" fmla="*/ 1103168 h 1175806"/>
                  <a:gd name="connsiteX18" fmla="*/ 942530 w 2110226"/>
                  <a:gd name="connsiteY18" fmla="*/ 1117455 h 1175806"/>
                  <a:gd name="connsiteX19" fmla="*/ 894905 w 2110226"/>
                  <a:gd name="connsiteY19" fmla="*/ 1076974 h 1175806"/>
                  <a:gd name="connsiteX20" fmla="*/ 849661 w 2110226"/>
                  <a:gd name="connsiteY20" fmla="*/ 1031730 h 1175806"/>
                  <a:gd name="connsiteX21" fmla="*/ 742505 w 2110226"/>
                  <a:gd name="connsiteY21" fmla="*/ 1012680 h 1175806"/>
                  <a:gd name="connsiteX22" fmla="*/ 652017 w 2110226"/>
                  <a:gd name="connsiteY22" fmla="*/ 1046018 h 1175806"/>
                  <a:gd name="connsiteX23" fmla="*/ 540098 w 2110226"/>
                  <a:gd name="connsiteY23" fmla="*/ 1117455 h 1175806"/>
                  <a:gd name="connsiteX24" fmla="*/ 411511 w 2110226"/>
                  <a:gd name="connsiteY24" fmla="*/ 1162699 h 1175806"/>
                  <a:gd name="connsiteX25" fmla="*/ 259111 w 2110226"/>
                  <a:gd name="connsiteY25" fmla="*/ 1174605 h 1175806"/>
                  <a:gd name="connsiteX26" fmla="*/ 161480 w 2110226"/>
                  <a:gd name="connsiteY26" fmla="*/ 1138886 h 1175806"/>
                  <a:gd name="connsiteX27" fmla="*/ 75755 w 2110226"/>
                  <a:gd name="connsiteY27" fmla="*/ 1084118 h 1175806"/>
                  <a:gd name="connsiteX28" fmla="*/ 4317 w 2110226"/>
                  <a:gd name="connsiteY28" fmla="*/ 1034111 h 1175806"/>
                  <a:gd name="connsiteX29" fmla="*/ 23368 w 2110226"/>
                  <a:gd name="connsiteY29" fmla="*/ 581674 h 1175806"/>
                  <a:gd name="connsiteX30" fmla="*/ 28128 w 2110226"/>
                  <a:gd name="connsiteY30" fmla="*/ 455468 h 1175806"/>
                  <a:gd name="connsiteX31" fmla="*/ 11461 w 2110226"/>
                  <a:gd name="connsiteY31" fmla="*/ 386411 h 1175806"/>
                  <a:gd name="connsiteX0" fmla="*/ 42260 w 2107687"/>
                  <a:gd name="connsiteY0" fmla="*/ 386411 h 1175806"/>
                  <a:gd name="connsiteX1" fmla="*/ 208947 w 2107687"/>
                  <a:gd name="connsiteY1" fmla="*/ 479280 h 1175806"/>
                  <a:gd name="connsiteX2" fmla="*/ 382778 w 2107687"/>
                  <a:gd name="connsiteY2" fmla="*/ 412605 h 1175806"/>
                  <a:gd name="connsiteX3" fmla="*/ 849503 w 2107687"/>
                  <a:gd name="connsiteY3" fmla="*/ 229249 h 1175806"/>
                  <a:gd name="connsiteX4" fmla="*/ 1078103 w 2107687"/>
                  <a:gd name="connsiteY4" fmla="*/ 83993 h 1175806"/>
                  <a:gd name="connsiteX5" fmla="*/ 1149541 w 2107687"/>
                  <a:gd name="connsiteY5" fmla="*/ 24461 h 1175806"/>
                  <a:gd name="connsiteX6" fmla="*/ 1173353 w 2107687"/>
                  <a:gd name="connsiteY6" fmla="*/ 3030 h 1175806"/>
                  <a:gd name="connsiteX7" fmla="*/ 1392428 w 2107687"/>
                  <a:gd name="connsiteY7" fmla="*/ 86374 h 1175806"/>
                  <a:gd name="connsiteX8" fmla="*/ 1678178 w 2107687"/>
                  <a:gd name="connsiteY8" fmla="*/ 195911 h 1175806"/>
                  <a:gd name="connsiteX9" fmla="*/ 2006791 w 2107687"/>
                  <a:gd name="connsiteY9" fmla="*/ 307830 h 1175806"/>
                  <a:gd name="connsiteX10" fmla="*/ 2106803 w 2107687"/>
                  <a:gd name="connsiteY10" fmla="*/ 343549 h 1175806"/>
                  <a:gd name="connsiteX11" fmla="*/ 2044891 w 2107687"/>
                  <a:gd name="connsiteY11" fmla="*/ 386411 h 1175806"/>
                  <a:gd name="connsiteX12" fmla="*/ 1868678 w 2107687"/>
                  <a:gd name="connsiteY12" fmla="*/ 529286 h 1175806"/>
                  <a:gd name="connsiteX13" fmla="*/ 1723422 w 2107687"/>
                  <a:gd name="connsiteY13" fmla="*/ 657874 h 1175806"/>
                  <a:gd name="connsiteX14" fmla="*/ 1535303 w 2107687"/>
                  <a:gd name="connsiteY14" fmla="*/ 807893 h 1175806"/>
                  <a:gd name="connsiteX15" fmla="*/ 1335278 w 2107687"/>
                  <a:gd name="connsiteY15" fmla="*/ 960293 h 1175806"/>
                  <a:gd name="connsiteX16" fmla="*/ 1185259 w 2107687"/>
                  <a:gd name="connsiteY16" fmla="*/ 1065068 h 1175806"/>
                  <a:gd name="connsiteX17" fmla="*/ 1078103 w 2107687"/>
                  <a:gd name="connsiteY17" fmla="*/ 1103168 h 1175806"/>
                  <a:gd name="connsiteX18" fmla="*/ 939991 w 2107687"/>
                  <a:gd name="connsiteY18" fmla="*/ 1117455 h 1175806"/>
                  <a:gd name="connsiteX19" fmla="*/ 892366 w 2107687"/>
                  <a:gd name="connsiteY19" fmla="*/ 1076974 h 1175806"/>
                  <a:gd name="connsiteX20" fmla="*/ 847122 w 2107687"/>
                  <a:gd name="connsiteY20" fmla="*/ 1031730 h 1175806"/>
                  <a:gd name="connsiteX21" fmla="*/ 739966 w 2107687"/>
                  <a:gd name="connsiteY21" fmla="*/ 1012680 h 1175806"/>
                  <a:gd name="connsiteX22" fmla="*/ 649478 w 2107687"/>
                  <a:gd name="connsiteY22" fmla="*/ 1046018 h 1175806"/>
                  <a:gd name="connsiteX23" fmla="*/ 537559 w 2107687"/>
                  <a:gd name="connsiteY23" fmla="*/ 1117455 h 1175806"/>
                  <a:gd name="connsiteX24" fmla="*/ 408972 w 2107687"/>
                  <a:gd name="connsiteY24" fmla="*/ 1162699 h 1175806"/>
                  <a:gd name="connsiteX25" fmla="*/ 256572 w 2107687"/>
                  <a:gd name="connsiteY25" fmla="*/ 1174605 h 1175806"/>
                  <a:gd name="connsiteX26" fmla="*/ 158941 w 2107687"/>
                  <a:gd name="connsiteY26" fmla="*/ 1138886 h 1175806"/>
                  <a:gd name="connsiteX27" fmla="*/ 73216 w 2107687"/>
                  <a:gd name="connsiteY27" fmla="*/ 1084118 h 1175806"/>
                  <a:gd name="connsiteX28" fmla="*/ 1778 w 2107687"/>
                  <a:gd name="connsiteY28" fmla="*/ 1034111 h 1175806"/>
                  <a:gd name="connsiteX29" fmla="*/ 20829 w 2107687"/>
                  <a:gd name="connsiteY29" fmla="*/ 581674 h 1175806"/>
                  <a:gd name="connsiteX30" fmla="*/ 25589 w 2107687"/>
                  <a:gd name="connsiteY30" fmla="*/ 455468 h 1175806"/>
                  <a:gd name="connsiteX31" fmla="*/ 42260 w 2107687"/>
                  <a:gd name="connsiteY31" fmla="*/ 386411 h 1175806"/>
                  <a:gd name="connsiteX0" fmla="*/ 42260 w 2107687"/>
                  <a:gd name="connsiteY0" fmla="*/ 386411 h 1175806"/>
                  <a:gd name="connsiteX1" fmla="*/ 208947 w 2107687"/>
                  <a:gd name="connsiteY1" fmla="*/ 479280 h 1175806"/>
                  <a:gd name="connsiteX2" fmla="*/ 382778 w 2107687"/>
                  <a:gd name="connsiteY2" fmla="*/ 412605 h 1175806"/>
                  <a:gd name="connsiteX3" fmla="*/ 849503 w 2107687"/>
                  <a:gd name="connsiteY3" fmla="*/ 229249 h 1175806"/>
                  <a:gd name="connsiteX4" fmla="*/ 1078103 w 2107687"/>
                  <a:gd name="connsiteY4" fmla="*/ 83993 h 1175806"/>
                  <a:gd name="connsiteX5" fmla="*/ 1149541 w 2107687"/>
                  <a:gd name="connsiteY5" fmla="*/ 24461 h 1175806"/>
                  <a:gd name="connsiteX6" fmla="*/ 1173353 w 2107687"/>
                  <a:gd name="connsiteY6" fmla="*/ 3030 h 1175806"/>
                  <a:gd name="connsiteX7" fmla="*/ 1392428 w 2107687"/>
                  <a:gd name="connsiteY7" fmla="*/ 86374 h 1175806"/>
                  <a:gd name="connsiteX8" fmla="*/ 1678178 w 2107687"/>
                  <a:gd name="connsiteY8" fmla="*/ 195911 h 1175806"/>
                  <a:gd name="connsiteX9" fmla="*/ 2006791 w 2107687"/>
                  <a:gd name="connsiteY9" fmla="*/ 307830 h 1175806"/>
                  <a:gd name="connsiteX10" fmla="*/ 2106803 w 2107687"/>
                  <a:gd name="connsiteY10" fmla="*/ 343549 h 1175806"/>
                  <a:gd name="connsiteX11" fmla="*/ 2044891 w 2107687"/>
                  <a:gd name="connsiteY11" fmla="*/ 386411 h 1175806"/>
                  <a:gd name="connsiteX12" fmla="*/ 1868678 w 2107687"/>
                  <a:gd name="connsiteY12" fmla="*/ 529286 h 1175806"/>
                  <a:gd name="connsiteX13" fmla="*/ 1723422 w 2107687"/>
                  <a:gd name="connsiteY13" fmla="*/ 657874 h 1175806"/>
                  <a:gd name="connsiteX14" fmla="*/ 1535303 w 2107687"/>
                  <a:gd name="connsiteY14" fmla="*/ 807893 h 1175806"/>
                  <a:gd name="connsiteX15" fmla="*/ 1335278 w 2107687"/>
                  <a:gd name="connsiteY15" fmla="*/ 960293 h 1175806"/>
                  <a:gd name="connsiteX16" fmla="*/ 1185259 w 2107687"/>
                  <a:gd name="connsiteY16" fmla="*/ 1065068 h 1175806"/>
                  <a:gd name="connsiteX17" fmla="*/ 1078103 w 2107687"/>
                  <a:gd name="connsiteY17" fmla="*/ 1103168 h 1175806"/>
                  <a:gd name="connsiteX18" fmla="*/ 939991 w 2107687"/>
                  <a:gd name="connsiteY18" fmla="*/ 1117455 h 1175806"/>
                  <a:gd name="connsiteX19" fmla="*/ 892366 w 2107687"/>
                  <a:gd name="connsiteY19" fmla="*/ 1076974 h 1175806"/>
                  <a:gd name="connsiteX20" fmla="*/ 847122 w 2107687"/>
                  <a:gd name="connsiteY20" fmla="*/ 1031730 h 1175806"/>
                  <a:gd name="connsiteX21" fmla="*/ 739966 w 2107687"/>
                  <a:gd name="connsiteY21" fmla="*/ 1012680 h 1175806"/>
                  <a:gd name="connsiteX22" fmla="*/ 649478 w 2107687"/>
                  <a:gd name="connsiteY22" fmla="*/ 1046018 h 1175806"/>
                  <a:gd name="connsiteX23" fmla="*/ 537559 w 2107687"/>
                  <a:gd name="connsiteY23" fmla="*/ 1117455 h 1175806"/>
                  <a:gd name="connsiteX24" fmla="*/ 408972 w 2107687"/>
                  <a:gd name="connsiteY24" fmla="*/ 1162699 h 1175806"/>
                  <a:gd name="connsiteX25" fmla="*/ 256572 w 2107687"/>
                  <a:gd name="connsiteY25" fmla="*/ 1174605 h 1175806"/>
                  <a:gd name="connsiteX26" fmla="*/ 158941 w 2107687"/>
                  <a:gd name="connsiteY26" fmla="*/ 1138886 h 1175806"/>
                  <a:gd name="connsiteX27" fmla="*/ 73216 w 2107687"/>
                  <a:gd name="connsiteY27" fmla="*/ 1084118 h 1175806"/>
                  <a:gd name="connsiteX28" fmla="*/ 1778 w 2107687"/>
                  <a:gd name="connsiteY28" fmla="*/ 1034111 h 1175806"/>
                  <a:gd name="connsiteX29" fmla="*/ 20829 w 2107687"/>
                  <a:gd name="connsiteY29" fmla="*/ 581674 h 1175806"/>
                  <a:gd name="connsiteX30" fmla="*/ 27970 w 2107687"/>
                  <a:gd name="connsiteY30" fmla="*/ 453087 h 1175806"/>
                  <a:gd name="connsiteX31" fmla="*/ 42260 w 2107687"/>
                  <a:gd name="connsiteY31" fmla="*/ 386411 h 1175806"/>
                  <a:gd name="connsiteX0" fmla="*/ 27972 w 2107687"/>
                  <a:gd name="connsiteY0" fmla="*/ 398317 h 1175806"/>
                  <a:gd name="connsiteX1" fmla="*/ 208947 w 2107687"/>
                  <a:gd name="connsiteY1" fmla="*/ 479280 h 1175806"/>
                  <a:gd name="connsiteX2" fmla="*/ 382778 w 2107687"/>
                  <a:gd name="connsiteY2" fmla="*/ 412605 h 1175806"/>
                  <a:gd name="connsiteX3" fmla="*/ 849503 w 2107687"/>
                  <a:gd name="connsiteY3" fmla="*/ 229249 h 1175806"/>
                  <a:gd name="connsiteX4" fmla="*/ 1078103 w 2107687"/>
                  <a:gd name="connsiteY4" fmla="*/ 83993 h 1175806"/>
                  <a:gd name="connsiteX5" fmla="*/ 1149541 w 2107687"/>
                  <a:gd name="connsiteY5" fmla="*/ 24461 h 1175806"/>
                  <a:gd name="connsiteX6" fmla="*/ 1173353 w 2107687"/>
                  <a:gd name="connsiteY6" fmla="*/ 3030 h 1175806"/>
                  <a:gd name="connsiteX7" fmla="*/ 1392428 w 2107687"/>
                  <a:gd name="connsiteY7" fmla="*/ 86374 h 1175806"/>
                  <a:gd name="connsiteX8" fmla="*/ 1678178 w 2107687"/>
                  <a:gd name="connsiteY8" fmla="*/ 195911 h 1175806"/>
                  <a:gd name="connsiteX9" fmla="*/ 2006791 w 2107687"/>
                  <a:gd name="connsiteY9" fmla="*/ 307830 h 1175806"/>
                  <a:gd name="connsiteX10" fmla="*/ 2106803 w 2107687"/>
                  <a:gd name="connsiteY10" fmla="*/ 343549 h 1175806"/>
                  <a:gd name="connsiteX11" fmla="*/ 2044891 w 2107687"/>
                  <a:gd name="connsiteY11" fmla="*/ 386411 h 1175806"/>
                  <a:gd name="connsiteX12" fmla="*/ 1868678 w 2107687"/>
                  <a:gd name="connsiteY12" fmla="*/ 529286 h 1175806"/>
                  <a:gd name="connsiteX13" fmla="*/ 1723422 w 2107687"/>
                  <a:gd name="connsiteY13" fmla="*/ 657874 h 1175806"/>
                  <a:gd name="connsiteX14" fmla="*/ 1535303 w 2107687"/>
                  <a:gd name="connsiteY14" fmla="*/ 807893 h 1175806"/>
                  <a:gd name="connsiteX15" fmla="*/ 1335278 w 2107687"/>
                  <a:gd name="connsiteY15" fmla="*/ 960293 h 1175806"/>
                  <a:gd name="connsiteX16" fmla="*/ 1185259 w 2107687"/>
                  <a:gd name="connsiteY16" fmla="*/ 1065068 h 1175806"/>
                  <a:gd name="connsiteX17" fmla="*/ 1078103 w 2107687"/>
                  <a:gd name="connsiteY17" fmla="*/ 1103168 h 1175806"/>
                  <a:gd name="connsiteX18" fmla="*/ 939991 w 2107687"/>
                  <a:gd name="connsiteY18" fmla="*/ 1117455 h 1175806"/>
                  <a:gd name="connsiteX19" fmla="*/ 892366 w 2107687"/>
                  <a:gd name="connsiteY19" fmla="*/ 1076974 h 1175806"/>
                  <a:gd name="connsiteX20" fmla="*/ 847122 w 2107687"/>
                  <a:gd name="connsiteY20" fmla="*/ 1031730 h 1175806"/>
                  <a:gd name="connsiteX21" fmla="*/ 739966 w 2107687"/>
                  <a:gd name="connsiteY21" fmla="*/ 1012680 h 1175806"/>
                  <a:gd name="connsiteX22" fmla="*/ 649478 w 2107687"/>
                  <a:gd name="connsiteY22" fmla="*/ 1046018 h 1175806"/>
                  <a:gd name="connsiteX23" fmla="*/ 537559 w 2107687"/>
                  <a:gd name="connsiteY23" fmla="*/ 1117455 h 1175806"/>
                  <a:gd name="connsiteX24" fmla="*/ 408972 w 2107687"/>
                  <a:gd name="connsiteY24" fmla="*/ 1162699 h 1175806"/>
                  <a:gd name="connsiteX25" fmla="*/ 256572 w 2107687"/>
                  <a:gd name="connsiteY25" fmla="*/ 1174605 h 1175806"/>
                  <a:gd name="connsiteX26" fmla="*/ 158941 w 2107687"/>
                  <a:gd name="connsiteY26" fmla="*/ 1138886 h 1175806"/>
                  <a:gd name="connsiteX27" fmla="*/ 73216 w 2107687"/>
                  <a:gd name="connsiteY27" fmla="*/ 1084118 h 1175806"/>
                  <a:gd name="connsiteX28" fmla="*/ 1778 w 2107687"/>
                  <a:gd name="connsiteY28" fmla="*/ 1034111 h 1175806"/>
                  <a:gd name="connsiteX29" fmla="*/ 20829 w 2107687"/>
                  <a:gd name="connsiteY29" fmla="*/ 581674 h 1175806"/>
                  <a:gd name="connsiteX30" fmla="*/ 27970 w 2107687"/>
                  <a:gd name="connsiteY30" fmla="*/ 453087 h 1175806"/>
                  <a:gd name="connsiteX31" fmla="*/ 27972 w 2107687"/>
                  <a:gd name="connsiteY31" fmla="*/ 398317 h 1175806"/>
                  <a:gd name="connsiteX0" fmla="*/ 27972 w 2107687"/>
                  <a:gd name="connsiteY0" fmla="*/ 398317 h 1175806"/>
                  <a:gd name="connsiteX1" fmla="*/ 208947 w 2107687"/>
                  <a:gd name="connsiteY1" fmla="*/ 479280 h 1175806"/>
                  <a:gd name="connsiteX2" fmla="*/ 382778 w 2107687"/>
                  <a:gd name="connsiteY2" fmla="*/ 412605 h 1175806"/>
                  <a:gd name="connsiteX3" fmla="*/ 849503 w 2107687"/>
                  <a:gd name="connsiteY3" fmla="*/ 229249 h 1175806"/>
                  <a:gd name="connsiteX4" fmla="*/ 1078103 w 2107687"/>
                  <a:gd name="connsiteY4" fmla="*/ 83993 h 1175806"/>
                  <a:gd name="connsiteX5" fmla="*/ 1149541 w 2107687"/>
                  <a:gd name="connsiteY5" fmla="*/ 24461 h 1175806"/>
                  <a:gd name="connsiteX6" fmla="*/ 1173353 w 2107687"/>
                  <a:gd name="connsiteY6" fmla="*/ 3030 h 1175806"/>
                  <a:gd name="connsiteX7" fmla="*/ 1392428 w 2107687"/>
                  <a:gd name="connsiteY7" fmla="*/ 86374 h 1175806"/>
                  <a:gd name="connsiteX8" fmla="*/ 1678178 w 2107687"/>
                  <a:gd name="connsiteY8" fmla="*/ 195911 h 1175806"/>
                  <a:gd name="connsiteX9" fmla="*/ 2006791 w 2107687"/>
                  <a:gd name="connsiteY9" fmla="*/ 307830 h 1175806"/>
                  <a:gd name="connsiteX10" fmla="*/ 2106803 w 2107687"/>
                  <a:gd name="connsiteY10" fmla="*/ 343549 h 1175806"/>
                  <a:gd name="connsiteX11" fmla="*/ 2044891 w 2107687"/>
                  <a:gd name="connsiteY11" fmla="*/ 386411 h 1175806"/>
                  <a:gd name="connsiteX12" fmla="*/ 1868678 w 2107687"/>
                  <a:gd name="connsiteY12" fmla="*/ 529286 h 1175806"/>
                  <a:gd name="connsiteX13" fmla="*/ 1723422 w 2107687"/>
                  <a:gd name="connsiteY13" fmla="*/ 657874 h 1175806"/>
                  <a:gd name="connsiteX14" fmla="*/ 1535303 w 2107687"/>
                  <a:gd name="connsiteY14" fmla="*/ 807893 h 1175806"/>
                  <a:gd name="connsiteX15" fmla="*/ 1335278 w 2107687"/>
                  <a:gd name="connsiteY15" fmla="*/ 960293 h 1175806"/>
                  <a:gd name="connsiteX16" fmla="*/ 1185259 w 2107687"/>
                  <a:gd name="connsiteY16" fmla="*/ 1065068 h 1175806"/>
                  <a:gd name="connsiteX17" fmla="*/ 1078103 w 2107687"/>
                  <a:gd name="connsiteY17" fmla="*/ 1103168 h 1175806"/>
                  <a:gd name="connsiteX18" fmla="*/ 939991 w 2107687"/>
                  <a:gd name="connsiteY18" fmla="*/ 1117455 h 1175806"/>
                  <a:gd name="connsiteX19" fmla="*/ 892366 w 2107687"/>
                  <a:gd name="connsiteY19" fmla="*/ 1076974 h 1175806"/>
                  <a:gd name="connsiteX20" fmla="*/ 847122 w 2107687"/>
                  <a:gd name="connsiteY20" fmla="*/ 1031730 h 1175806"/>
                  <a:gd name="connsiteX21" fmla="*/ 739966 w 2107687"/>
                  <a:gd name="connsiteY21" fmla="*/ 1012680 h 1175806"/>
                  <a:gd name="connsiteX22" fmla="*/ 649478 w 2107687"/>
                  <a:gd name="connsiteY22" fmla="*/ 1046018 h 1175806"/>
                  <a:gd name="connsiteX23" fmla="*/ 537559 w 2107687"/>
                  <a:gd name="connsiteY23" fmla="*/ 1117455 h 1175806"/>
                  <a:gd name="connsiteX24" fmla="*/ 408972 w 2107687"/>
                  <a:gd name="connsiteY24" fmla="*/ 1162699 h 1175806"/>
                  <a:gd name="connsiteX25" fmla="*/ 256572 w 2107687"/>
                  <a:gd name="connsiteY25" fmla="*/ 1174605 h 1175806"/>
                  <a:gd name="connsiteX26" fmla="*/ 158941 w 2107687"/>
                  <a:gd name="connsiteY26" fmla="*/ 1138886 h 1175806"/>
                  <a:gd name="connsiteX27" fmla="*/ 73216 w 2107687"/>
                  <a:gd name="connsiteY27" fmla="*/ 1084118 h 1175806"/>
                  <a:gd name="connsiteX28" fmla="*/ 1778 w 2107687"/>
                  <a:gd name="connsiteY28" fmla="*/ 1034111 h 1175806"/>
                  <a:gd name="connsiteX29" fmla="*/ 20829 w 2107687"/>
                  <a:gd name="connsiteY29" fmla="*/ 581674 h 1175806"/>
                  <a:gd name="connsiteX30" fmla="*/ 27970 w 2107687"/>
                  <a:gd name="connsiteY30" fmla="*/ 453087 h 1175806"/>
                  <a:gd name="connsiteX31" fmla="*/ 27972 w 2107687"/>
                  <a:gd name="connsiteY31" fmla="*/ 398317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27092 w 2113950"/>
                  <a:gd name="connsiteY29" fmla="*/ 581674 h 1175806"/>
                  <a:gd name="connsiteX30" fmla="*/ 34233 w 2113950"/>
                  <a:gd name="connsiteY30" fmla="*/ 453087 h 1175806"/>
                  <a:gd name="connsiteX31" fmla="*/ 10423 w 2113950"/>
                  <a:gd name="connsiteY31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17565 w 2113950"/>
                  <a:gd name="connsiteY29" fmla="*/ 760268 h 1175806"/>
                  <a:gd name="connsiteX30" fmla="*/ 27092 w 2113950"/>
                  <a:gd name="connsiteY30" fmla="*/ 581674 h 1175806"/>
                  <a:gd name="connsiteX31" fmla="*/ 34233 w 2113950"/>
                  <a:gd name="connsiteY31" fmla="*/ 453087 h 1175806"/>
                  <a:gd name="connsiteX32" fmla="*/ 10423 w 2113950"/>
                  <a:gd name="connsiteY32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36615 w 2113950"/>
                  <a:gd name="connsiteY29" fmla="*/ 762650 h 1175806"/>
                  <a:gd name="connsiteX30" fmla="*/ 27092 w 2113950"/>
                  <a:gd name="connsiteY30" fmla="*/ 581674 h 1175806"/>
                  <a:gd name="connsiteX31" fmla="*/ 34233 w 2113950"/>
                  <a:gd name="connsiteY31" fmla="*/ 453087 h 1175806"/>
                  <a:gd name="connsiteX32" fmla="*/ 10423 w 2113950"/>
                  <a:gd name="connsiteY32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22327 w 2113950"/>
                  <a:gd name="connsiteY29" fmla="*/ 762650 h 1175806"/>
                  <a:gd name="connsiteX30" fmla="*/ 27092 w 2113950"/>
                  <a:gd name="connsiteY30" fmla="*/ 581674 h 1175806"/>
                  <a:gd name="connsiteX31" fmla="*/ 34233 w 2113950"/>
                  <a:gd name="connsiteY31" fmla="*/ 453087 h 1175806"/>
                  <a:gd name="connsiteX32" fmla="*/ 10423 w 2113950"/>
                  <a:gd name="connsiteY32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29470 w 2113950"/>
                  <a:gd name="connsiteY29" fmla="*/ 760269 h 1175806"/>
                  <a:gd name="connsiteX30" fmla="*/ 27092 w 2113950"/>
                  <a:gd name="connsiteY30" fmla="*/ 581674 h 1175806"/>
                  <a:gd name="connsiteX31" fmla="*/ 34233 w 2113950"/>
                  <a:gd name="connsiteY31" fmla="*/ 453087 h 1175806"/>
                  <a:gd name="connsiteX32" fmla="*/ 10423 w 2113950"/>
                  <a:gd name="connsiteY32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8040 w 2113950"/>
                  <a:gd name="connsiteY29" fmla="*/ 924574 h 1175806"/>
                  <a:gd name="connsiteX30" fmla="*/ 29470 w 2113950"/>
                  <a:gd name="connsiteY30" fmla="*/ 760269 h 1175806"/>
                  <a:gd name="connsiteX31" fmla="*/ 27092 w 2113950"/>
                  <a:gd name="connsiteY31" fmla="*/ 581674 h 1175806"/>
                  <a:gd name="connsiteX32" fmla="*/ 34233 w 2113950"/>
                  <a:gd name="connsiteY32" fmla="*/ 453087 h 1175806"/>
                  <a:gd name="connsiteX33" fmla="*/ 10423 w 2113950"/>
                  <a:gd name="connsiteY33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36615 w 2113950"/>
                  <a:gd name="connsiteY29" fmla="*/ 926955 h 1175806"/>
                  <a:gd name="connsiteX30" fmla="*/ 29470 w 2113950"/>
                  <a:gd name="connsiteY30" fmla="*/ 760269 h 1175806"/>
                  <a:gd name="connsiteX31" fmla="*/ 27092 w 2113950"/>
                  <a:gd name="connsiteY31" fmla="*/ 581674 h 1175806"/>
                  <a:gd name="connsiteX32" fmla="*/ 34233 w 2113950"/>
                  <a:gd name="connsiteY32" fmla="*/ 453087 h 1175806"/>
                  <a:gd name="connsiteX33" fmla="*/ 10423 w 2113950"/>
                  <a:gd name="connsiteY33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8041 w 2113950"/>
                  <a:gd name="connsiteY28" fmla="*/ 1034111 h 1175806"/>
                  <a:gd name="connsiteX29" fmla="*/ 24709 w 2113950"/>
                  <a:gd name="connsiteY29" fmla="*/ 926955 h 1175806"/>
                  <a:gd name="connsiteX30" fmla="*/ 29470 w 2113950"/>
                  <a:gd name="connsiteY30" fmla="*/ 760269 h 1175806"/>
                  <a:gd name="connsiteX31" fmla="*/ 27092 w 2113950"/>
                  <a:gd name="connsiteY31" fmla="*/ 581674 h 1175806"/>
                  <a:gd name="connsiteX32" fmla="*/ 34233 w 2113950"/>
                  <a:gd name="connsiteY32" fmla="*/ 453087 h 1175806"/>
                  <a:gd name="connsiteX33" fmla="*/ 10423 w 2113950"/>
                  <a:gd name="connsiteY33" fmla="*/ 407842 h 1175806"/>
                  <a:gd name="connsiteX0" fmla="*/ 10423 w 2113950"/>
                  <a:gd name="connsiteY0" fmla="*/ 407842 h 1175806"/>
                  <a:gd name="connsiteX1" fmla="*/ 215210 w 2113950"/>
                  <a:gd name="connsiteY1" fmla="*/ 479280 h 1175806"/>
                  <a:gd name="connsiteX2" fmla="*/ 389041 w 2113950"/>
                  <a:gd name="connsiteY2" fmla="*/ 412605 h 1175806"/>
                  <a:gd name="connsiteX3" fmla="*/ 855766 w 2113950"/>
                  <a:gd name="connsiteY3" fmla="*/ 229249 h 1175806"/>
                  <a:gd name="connsiteX4" fmla="*/ 1084366 w 2113950"/>
                  <a:gd name="connsiteY4" fmla="*/ 83993 h 1175806"/>
                  <a:gd name="connsiteX5" fmla="*/ 1155804 w 2113950"/>
                  <a:gd name="connsiteY5" fmla="*/ 24461 h 1175806"/>
                  <a:gd name="connsiteX6" fmla="*/ 1179616 w 2113950"/>
                  <a:gd name="connsiteY6" fmla="*/ 3030 h 1175806"/>
                  <a:gd name="connsiteX7" fmla="*/ 1398691 w 2113950"/>
                  <a:gd name="connsiteY7" fmla="*/ 86374 h 1175806"/>
                  <a:gd name="connsiteX8" fmla="*/ 1684441 w 2113950"/>
                  <a:gd name="connsiteY8" fmla="*/ 195911 h 1175806"/>
                  <a:gd name="connsiteX9" fmla="*/ 2013054 w 2113950"/>
                  <a:gd name="connsiteY9" fmla="*/ 307830 h 1175806"/>
                  <a:gd name="connsiteX10" fmla="*/ 2113066 w 2113950"/>
                  <a:gd name="connsiteY10" fmla="*/ 343549 h 1175806"/>
                  <a:gd name="connsiteX11" fmla="*/ 2051154 w 2113950"/>
                  <a:gd name="connsiteY11" fmla="*/ 386411 h 1175806"/>
                  <a:gd name="connsiteX12" fmla="*/ 1874941 w 2113950"/>
                  <a:gd name="connsiteY12" fmla="*/ 529286 h 1175806"/>
                  <a:gd name="connsiteX13" fmla="*/ 1729685 w 2113950"/>
                  <a:gd name="connsiteY13" fmla="*/ 657874 h 1175806"/>
                  <a:gd name="connsiteX14" fmla="*/ 1541566 w 2113950"/>
                  <a:gd name="connsiteY14" fmla="*/ 807893 h 1175806"/>
                  <a:gd name="connsiteX15" fmla="*/ 1341541 w 2113950"/>
                  <a:gd name="connsiteY15" fmla="*/ 960293 h 1175806"/>
                  <a:gd name="connsiteX16" fmla="*/ 1191522 w 2113950"/>
                  <a:gd name="connsiteY16" fmla="*/ 1065068 h 1175806"/>
                  <a:gd name="connsiteX17" fmla="*/ 1084366 w 2113950"/>
                  <a:gd name="connsiteY17" fmla="*/ 1103168 h 1175806"/>
                  <a:gd name="connsiteX18" fmla="*/ 946254 w 2113950"/>
                  <a:gd name="connsiteY18" fmla="*/ 1117455 h 1175806"/>
                  <a:gd name="connsiteX19" fmla="*/ 898629 w 2113950"/>
                  <a:gd name="connsiteY19" fmla="*/ 1076974 h 1175806"/>
                  <a:gd name="connsiteX20" fmla="*/ 853385 w 2113950"/>
                  <a:gd name="connsiteY20" fmla="*/ 1031730 h 1175806"/>
                  <a:gd name="connsiteX21" fmla="*/ 746229 w 2113950"/>
                  <a:gd name="connsiteY21" fmla="*/ 1012680 h 1175806"/>
                  <a:gd name="connsiteX22" fmla="*/ 655741 w 2113950"/>
                  <a:gd name="connsiteY22" fmla="*/ 1046018 h 1175806"/>
                  <a:gd name="connsiteX23" fmla="*/ 543822 w 2113950"/>
                  <a:gd name="connsiteY23" fmla="*/ 1117455 h 1175806"/>
                  <a:gd name="connsiteX24" fmla="*/ 415235 w 2113950"/>
                  <a:gd name="connsiteY24" fmla="*/ 1162699 h 1175806"/>
                  <a:gd name="connsiteX25" fmla="*/ 262835 w 2113950"/>
                  <a:gd name="connsiteY25" fmla="*/ 1174605 h 1175806"/>
                  <a:gd name="connsiteX26" fmla="*/ 165204 w 2113950"/>
                  <a:gd name="connsiteY26" fmla="*/ 1138886 h 1175806"/>
                  <a:gd name="connsiteX27" fmla="*/ 79479 w 2113950"/>
                  <a:gd name="connsiteY27" fmla="*/ 1084118 h 1175806"/>
                  <a:gd name="connsiteX28" fmla="*/ 31853 w 2113950"/>
                  <a:gd name="connsiteY28" fmla="*/ 1038873 h 1175806"/>
                  <a:gd name="connsiteX29" fmla="*/ 24709 w 2113950"/>
                  <a:gd name="connsiteY29" fmla="*/ 926955 h 1175806"/>
                  <a:gd name="connsiteX30" fmla="*/ 29470 w 2113950"/>
                  <a:gd name="connsiteY30" fmla="*/ 760269 h 1175806"/>
                  <a:gd name="connsiteX31" fmla="*/ 27092 w 2113950"/>
                  <a:gd name="connsiteY31" fmla="*/ 581674 h 1175806"/>
                  <a:gd name="connsiteX32" fmla="*/ 34233 w 2113950"/>
                  <a:gd name="connsiteY32" fmla="*/ 453087 h 1175806"/>
                  <a:gd name="connsiteX33" fmla="*/ 10423 w 2113950"/>
                  <a:gd name="connsiteY33" fmla="*/ 407842 h 1175806"/>
                  <a:gd name="connsiteX0" fmla="*/ 15573 w 2119100"/>
                  <a:gd name="connsiteY0" fmla="*/ 407842 h 1175806"/>
                  <a:gd name="connsiteX1" fmla="*/ 220360 w 2119100"/>
                  <a:gd name="connsiteY1" fmla="*/ 479280 h 1175806"/>
                  <a:gd name="connsiteX2" fmla="*/ 394191 w 2119100"/>
                  <a:gd name="connsiteY2" fmla="*/ 412605 h 1175806"/>
                  <a:gd name="connsiteX3" fmla="*/ 860916 w 2119100"/>
                  <a:gd name="connsiteY3" fmla="*/ 229249 h 1175806"/>
                  <a:gd name="connsiteX4" fmla="*/ 1089516 w 2119100"/>
                  <a:gd name="connsiteY4" fmla="*/ 83993 h 1175806"/>
                  <a:gd name="connsiteX5" fmla="*/ 1160954 w 2119100"/>
                  <a:gd name="connsiteY5" fmla="*/ 24461 h 1175806"/>
                  <a:gd name="connsiteX6" fmla="*/ 1184766 w 2119100"/>
                  <a:gd name="connsiteY6" fmla="*/ 3030 h 1175806"/>
                  <a:gd name="connsiteX7" fmla="*/ 1403841 w 2119100"/>
                  <a:gd name="connsiteY7" fmla="*/ 86374 h 1175806"/>
                  <a:gd name="connsiteX8" fmla="*/ 1689591 w 2119100"/>
                  <a:gd name="connsiteY8" fmla="*/ 195911 h 1175806"/>
                  <a:gd name="connsiteX9" fmla="*/ 2018204 w 2119100"/>
                  <a:gd name="connsiteY9" fmla="*/ 307830 h 1175806"/>
                  <a:gd name="connsiteX10" fmla="*/ 2118216 w 2119100"/>
                  <a:gd name="connsiteY10" fmla="*/ 343549 h 1175806"/>
                  <a:gd name="connsiteX11" fmla="*/ 2056304 w 2119100"/>
                  <a:gd name="connsiteY11" fmla="*/ 386411 h 1175806"/>
                  <a:gd name="connsiteX12" fmla="*/ 1880091 w 2119100"/>
                  <a:gd name="connsiteY12" fmla="*/ 529286 h 1175806"/>
                  <a:gd name="connsiteX13" fmla="*/ 1734835 w 2119100"/>
                  <a:gd name="connsiteY13" fmla="*/ 657874 h 1175806"/>
                  <a:gd name="connsiteX14" fmla="*/ 1546716 w 2119100"/>
                  <a:gd name="connsiteY14" fmla="*/ 807893 h 1175806"/>
                  <a:gd name="connsiteX15" fmla="*/ 1346691 w 2119100"/>
                  <a:gd name="connsiteY15" fmla="*/ 960293 h 1175806"/>
                  <a:gd name="connsiteX16" fmla="*/ 1196672 w 2119100"/>
                  <a:gd name="connsiteY16" fmla="*/ 1065068 h 1175806"/>
                  <a:gd name="connsiteX17" fmla="*/ 1089516 w 2119100"/>
                  <a:gd name="connsiteY17" fmla="*/ 1103168 h 1175806"/>
                  <a:gd name="connsiteX18" fmla="*/ 951404 w 2119100"/>
                  <a:gd name="connsiteY18" fmla="*/ 1117455 h 1175806"/>
                  <a:gd name="connsiteX19" fmla="*/ 903779 w 2119100"/>
                  <a:gd name="connsiteY19" fmla="*/ 1076974 h 1175806"/>
                  <a:gd name="connsiteX20" fmla="*/ 858535 w 2119100"/>
                  <a:gd name="connsiteY20" fmla="*/ 1031730 h 1175806"/>
                  <a:gd name="connsiteX21" fmla="*/ 751379 w 2119100"/>
                  <a:gd name="connsiteY21" fmla="*/ 1012680 h 1175806"/>
                  <a:gd name="connsiteX22" fmla="*/ 660891 w 2119100"/>
                  <a:gd name="connsiteY22" fmla="*/ 1046018 h 1175806"/>
                  <a:gd name="connsiteX23" fmla="*/ 548972 w 2119100"/>
                  <a:gd name="connsiteY23" fmla="*/ 1117455 h 1175806"/>
                  <a:gd name="connsiteX24" fmla="*/ 420385 w 2119100"/>
                  <a:gd name="connsiteY24" fmla="*/ 1162699 h 1175806"/>
                  <a:gd name="connsiteX25" fmla="*/ 267985 w 2119100"/>
                  <a:gd name="connsiteY25" fmla="*/ 1174605 h 1175806"/>
                  <a:gd name="connsiteX26" fmla="*/ 170354 w 2119100"/>
                  <a:gd name="connsiteY26" fmla="*/ 1138886 h 1175806"/>
                  <a:gd name="connsiteX27" fmla="*/ 84629 w 2119100"/>
                  <a:gd name="connsiteY27" fmla="*/ 1084118 h 1175806"/>
                  <a:gd name="connsiteX28" fmla="*/ 37003 w 2119100"/>
                  <a:gd name="connsiteY28" fmla="*/ 1038873 h 1175806"/>
                  <a:gd name="connsiteX29" fmla="*/ 29859 w 2119100"/>
                  <a:gd name="connsiteY29" fmla="*/ 926955 h 1175806"/>
                  <a:gd name="connsiteX30" fmla="*/ 34620 w 2119100"/>
                  <a:gd name="connsiteY30" fmla="*/ 760269 h 1175806"/>
                  <a:gd name="connsiteX31" fmla="*/ 32242 w 2119100"/>
                  <a:gd name="connsiteY31" fmla="*/ 581674 h 1175806"/>
                  <a:gd name="connsiteX32" fmla="*/ 13189 w 2119100"/>
                  <a:gd name="connsiteY32" fmla="*/ 462612 h 1175806"/>
                  <a:gd name="connsiteX33" fmla="*/ 15573 w 2119100"/>
                  <a:gd name="connsiteY33" fmla="*/ 407842 h 1175806"/>
                  <a:gd name="connsiteX0" fmla="*/ 15573 w 2119100"/>
                  <a:gd name="connsiteY0" fmla="*/ 407842 h 1175806"/>
                  <a:gd name="connsiteX1" fmla="*/ 220360 w 2119100"/>
                  <a:gd name="connsiteY1" fmla="*/ 479280 h 1175806"/>
                  <a:gd name="connsiteX2" fmla="*/ 394191 w 2119100"/>
                  <a:gd name="connsiteY2" fmla="*/ 412605 h 1175806"/>
                  <a:gd name="connsiteX3" fmla="*/ 860916 w 2119100"/>
                  <a:gd name="connsiteY3" fmla="*/ 229249 h 1175806"/>
                  <a:gd name="connsiteX4" fmla="*/ 1089516 w 2119100"/>
                  <a:gd name="connsiteY4" fmla="*/ 83993 h 1175806"/>
                  <a:gd name="connsiteX5" fmla="*/ 1160954 w 2119100"/>
                  <a:gd name="connsiteY5" fmla="*/ 24461 h 1175806"/>
                  <a:gd name="connsiteX6" fmla="*/ 1184766 w 2119100"/>
                  <a:gd name="connsiteY6" fmla="*/ 3030 h 1175806"/>
                  <a:gd name="connsiteX7" fmla="*/ 1403841 w 2119100"/>
                  <a:gd name="connsiteY7" fmla="*/ 86374 h 1175806"/>
                  <a:gd name="connsiteX8" fmla="*/ 1689591 w 2119100"/>
                  <a:gd name="connsiteY8" fmla="*/ 195911 h 1175806"/>
                  <a:gd name="connsiteX9" fmla="*/ 2018204 w 2119100"/>
                  <a:gd name="connsiteY9" fmla="*/ 307830 h 1175806"/>
                  <a:gd name="connsiteX10" fmla="*/ 2118216 w 2119100"/>
                  <a:gd name="connsiteY10" fmla="*/ 343549 h 1175806"/>
                  <a:gd name="connsiteX11" fmla="*/ 2056304 w 2119100"/>
                  <a:gd name="connsiteY11" fmla="*/ 386411 h 1175806"/>
                  <a:gd name="connsiteX12" fmla="*/ 1880091 w 2119100"/>
                  <a:gd name="connsiteY12" fmla="*/ 529286 h 1175806"/>
                  <a:gd name="connsiteX13" fmla="*/ 1734835 w 2119100"/>
                  <a:gd name="connsiteY13" fmla="*/ 657874 h 1175806"/>
                  <a:gd name="connsiteX14" fmla="*/ 1546716 w 2119100"/>
                  <a:gd name="connsiteY14" fmla="*/ 807893 h 1175806"/>
                  <a:gd name="connsiteX15" fmla="*/ 1346691 w 2119100"/>
                  <a:gd name="connsiteY15" fmla="*/ 960293 h 1175806"/>
                  <a:gd name="connsiteX16" fmla="*/ 1196672 w 2119100"/>
                  <a:gd name="connsiteY16" fmla="*/ 1065068 h 1175806"/>
                  <a:gd name="connsiteX17" fmla="*/ 1089516 w 2119100"/>
                  <a:gd name="connsiteY17" fmla="*/ 1103168 h 1175806"/>
                  <a:gd name="connsiteX18" fmla="*/ 951404 w 2119100"/>
                  <a:gd name="connsiteY18" fmla="*/ 1117455 h 1175806"/>
                  <a:gd name="connsiteX19" fmla="*/ 903779 w 2119100"/>
                  <a:gd name="connsiteY19" fmla="*/ 1076974 h 1175806"/>
                  <a:gd name="connsiteX20" fmla="*/ 858535 w 2119100"/>
                  <a:gd name="connsiteY20" fmla="*/ 1031730 h 1175806"/>
                  <a:gd name="connsiteX21" fmla="*/ 751379 w 2119100"/>
                  <a:gd name="connsiteY21" fmla="*/ 1012680 h 1175806"/>
                  <a:gd name="connsiteX22" fmla="*/ 660891 w 2119100"/>
                  <a:gd name="connsiteY22" fmla="*/ 1046018 h 1175806"/>
                  <a:gd name="connsiteX23" fmla="*/ 548972 w 2119100"/>
                  <a:gd name="connsiteY23" fmla="*/ 1117455 h 1175806"/>
                  <a:gd name="connsiteX24" fmla="*/ 420385 w 2119100"/>
                  <a:gd name="connsiteY24" fmla="*/ 1162699 h 1175806"/>
                  <a:gd name="connsiteX25" fmla="*/ 267985 w 2119100"/>
                  <a:gd name="connsiteY25" fmla="*/ 1174605 h 1175806"/>
                  <a:gd name="connsiteX26" fmla="*/ 170354 w 2119100"/>
                  <a:gd name="connsiteY26" fmla="*/ 1138886 h 1175806"/>
                  <a:gd name="connsiteX27" fmla="*/ 84629 w 2119100"/>
                  <a:gd name="connsiteY27" fmla="*/ 1084118 h 1175806"/>
                  <a:gd name="connsiteX28" fmla="*/ 37003 w 2119100"/>
                  <a:gd name="connsiteY28" fmla="*/ 1038873 h 1175806"/>
                  <a:gd name="connsiteX29" fmla="*/ 29859 w 2119100"/>
                  <a:gd name="connsiteY29" fmla="*/ 926955 h 1175806"/>
                  <a:gd name="connsiteX30" fmla="*/ 34620 w 2119100"/>
                  <a:gd name="connsiteY30" fmla="*/ 760269 h 1175806"/>
                  <a:gd name="connsiteX31" fmla="*/ 8430 w 2119100"/>
                  <a:gd name="connsiteY31" fmla="*/ 588818 h 1175806"/>
                  <a:gd name="connsiteX32" fmla="*/ 13189 w 2119100"/>
                  <a:gd name="connsiteY32" fmla="*/ 462612 h 1175806"/>
                  <a:gd name="connsiteX33" fmla="*/ 15573 w 2119100"/>
                  <a:gd name="connsiteY33" fmla="*/ 407842 h 1175806"/>
                  <a:gd name="connsiteX0" fmla="*/ 15573 w 2119100"/>
                  <a:gd name="connsiteY0" fmla="*/ 407842 h 1175806"/>
                  <a:gd name="connsiteX1" fmla="*/ 220360 w 2119100"/>
                  <a:gd name="connsiteY1" fmla="*/ 479280 h 1175806"/>
                  <a:gd name="connsiteX2" fmla="*/ 394191 w 2119100"/>
                  <a:gd name="connsiteY2" fmla="*/ 412605 h 1175806"/>
                  <a:gd name="connsiteX3" fmla="*/ 860916 w 2119100"/>
                  <a:gd name="connsiteY3" fmla="*/ 229249 h 1175806"/>
                  <a:gd name="connsiteX4" fmla="*/ 1089516 w 2119100"/>
                  <a:gd name="connsiteY4" fmla="*/ 83993 h 1175806"/>
                  <a:gd name="connsiteX5" fmla="*/ 1160954 w 2119100"/>
                  <a:gd name="connsiteY5" fmla="*/ 24461 h 1175806"/>
                  <a:gd name="connsiteX6" fmla="*/ 1184766 w 2119100"/>
                  <a:gd name="connsiteY6" fmla="*/ 3030 h 1175806"/>
                  <a:gd name="connsiteX7" fmla="*/ 1403841 w 2119100"/>
                  <a:gd name="connsiteY7" fmla="*/ 86374 h 1175806"/>
                  <a:gd name="connsiteX8" fmla="*/ 1689591 w 2119100"/>
                  <a:gd name="connsiteY8" fmla="*/ 195911 h 1175806"/>
                  <a:gd name="connsiteX9" fmla="*/ 2018204 w 2119100"/>
                  <a:gd name="connsiteY9" fmla="*/ 307830 h 1175806"/>
                  <a:gd name="connsiteX10" fmla="*/ 2118216 w 2119100"/>
                  <a:gd name="connsiteY10" fmla="*/ 343549 h 1175806"/>
                  <a:gd name="connsiteX11" fmla="*/ 2056304 w 2119100"/>
                  <a:gd name="connsiteY11" fmla="*/ 386411 h 1175806"/>
                  <a:gd name="connsiteX12" fmla="*/ 1880091 w 2119100"/>
                  <a:gd name="connsiteY12" fmla="*/ 529286 h 1175806"/>
                  <a:gd name="connsiteX13" fmla="*/ 1734835 w 2119100"/>
                  <a:gd name="connsiteY13" fmla="*/ 657874 h 1175806"/>
                  <a:gd name="connsiteX14" fmla="*/ 1546716 w 2119100"/>
                  <a:gd name="connsiteY14" fmla="*/ 807893 h 1175806"/>
                  <a:gd name="connsiteX15" fmla="*/ 1346691 w 2119100"/>
                  <a:gd name="connsiteY15" fmla="*/ 960293 h 1175806"/>
                  <a:gd name="connsiteX16" fmla="*/ 1196672 w 2119100"/>
                  <a:gd name="connsiteY16" fmla="*/ 1065068 h 1175806"/>
                  <a:gd name="connsiteX17" fmla="*/ 1089516 w 2119100"/>
                  <a:gd name="connsiteY17" fmla="*/ 1103168 h 1175806"/>
                  <a:gd name="connsiteX18" fmla="*/ 951404 w 2119100"/>
                  <a:gd name="connsiteY18" fmla="*/ 1117455 h 1175806"/>
                  <a:gd name="connsiteX19" fmla="*/ 903779 w 2119100"/>
                  <a:gd name="connsiteY19" fmla="*/ 1076974 h 1175806"/>
                  <a:gd name="connsiteX20" fmla="*/ 858535 w 2119100"/>
                  <a:gd name="connsiteY20" fmla="*/ 1031730 h 1175806"/>
                  <a:gd name="connsiteX21" fmla="*/ 751379 w 2119100"/>
                  <a:gd name="connsiteY21" fmla="*/ 1012680 h 1175806"/>
                  <a:gd name="connsiteX22" fmla="*/ 660891 w 2119100"/>
                  <a:gd name="connsiteY22" fmla="*/ 1046018 h 1175806"/>
                  <a:gd name="connsiteX23" fmla="*/ 548972 w 2119100"/>
                  <a:gd name="connsiteY23" fmla="*/ 1117455 h 1175806"/>
                  <a:gd name="connsiteX24" fmla="*/ 420385 w 2119100"/>
                  <a:gd name="connsiteY24" fmla="*/ 1162699 h 1175806"/>
                  <a:gd name="connsiteX25" fmla="*/ 267985 w 2119100"/>
                  <a:gd name="connsiteY25" fmla="*/ 1174605 h 1175806"/>
                  <a:gd name="connsiteX26" fmla="*/ 170354 w 2119100"/>
                  <a:gd name="connsiteY26" fmla="*/ 1138886 h 1175806"/>
                  <a:gd name="connsiteX27" fmla="*/ 84629 w 2119100"/>
                  <a:gd name="connsiteY27" fmla="*/ 1084118 h 1175806"/>
                  <a:gd name="connsiteX28" fmla="*/ 37003 w 2119100"/>
                  <a:gd name="connsiteY28" fmla="*/ 1038873 h 1175806"/>
                  <a:gd name="connsiteX29" fmla="*/ 29859 w 2119100"/>
                  <a:gd name="connsiteY29" fmla="*/ 926955 h 1175806"/>
                  <a:gd name="connsiteX30" fmla="*/ 22714 w 2119100"/>
                  <a:gd name="connsiteY30" fmla="*/ 757888 h 1175806"/>
                  <a:gd name="connsiteX31" fmla="*/ 8430 w 2119100"/>
                  <a:gd name="connsiteY31" fmla="*/ 588818 h 1175806"/>
                  <a:gd name="connsiteX32" fmla="*/ 13189 w 2119100"/>
                  <a:gd name="connsiteY32" fmla="*/ 462612 h 1175806"/>
                  <a:gd name="connsiteX33" fmla="*/ 15573 w 2119100"/>
                  <a:gd name="connsiteY33" fmla="*/ 407842 h 1175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119100" h="1175806">
                    <a:moveTo>
                      <a:pt x="15573" y="407842"/>
                    </a:moveTo>
                    <a:cubicBezTo>
                      <a:pt x="50101" y="315370"/>
                      <a:pt x="157257" y="478486"/>
                      <a:pt x="220360" y="479280"/>
                    </a:cubicBezTo>
                    <a:cubicBezTo>
                      <a:pt x="283463" y="480074"/>
                      <a:pt x="394191" y="412605"/>
                      <a:pt x="394191" y="412605"/>
                    </a:cubicBezTo>
                    <a:cubicBezTo>
                      <a:pt x="500950" y="370933"/>
                      <a:pt x="745029" y="284018"/>
                      <a:pt x="860916" y="229249"/>
                    </a:cubicBezTo>
                    <a:cubicBezTo>
                      <a:pt x="976803" y="174480"/>
                      <a:pt x="1039510" y="118124"/>
                      <a:pt x="1089516" y="83993"/>
                    </a:cubicBezTo>
                    <a:cubicBezTo>
                      <a:pt x="1139522" y="49862"/>
                      <a:pt x="1145079" y="37955"/>
                      <a:pt x="1160954" y="24461"/>
                    </a:cubicBezTo>
                    <a:cubicBezTo>
                      <a:pt x="1176829" y="10967"/>
                      <a:pt x="1144285" y="-7289"/>
                      <a:pt x="1184766" y="3030"/>
                    </a:cubicBezTo>
                    <a:cubicBezTo>
                      <a:pt x="1225247" y="13349"/>
                      <a:pt x="1403841" y="86374"/>
                      <a:pt x="1403841" y="86374"/>
                    </a:cubicBezTo>
                    <a:cubicBezTo>
                      <a:pt x="1487978" y="118521"/>
                      <a:pt x="1587197" y="159002"/>
                      <a:pt x="1689591" y="195911"/>
                    </a:cubicBezTo>
                    <a:cubicBezTo>
                      <a:pt x="1791985" y="232820"/>
                      <a:pt x="1946766" y="283224"/>
                      <a:pt x="2018204" y="307830"/>
                    </a:cubicBezTo>
                    <a:cubicBezTo>
                      <a:pt x="2089642" y="332436"/>
                      <a:pt x="2111866" y="330452"/>
                      <a:pt x="2118216" y="343549"/>
                    </a:cubicBezTo>
                    <a:cubicBezTo>
                      <a:pt x="2124566" y="356646"/>
                      <a:pt x="2095992" y="355455"/>
                      <a:pt x="2056304" y="386411"/>
                    </a:cubicBezTo>
                    <a:cubicBezTo>
                      <a:pt x="2016617" y="417367"/>
                      <a:pt x="1933669" y="484042"/>
                      <a:pt x="1880091" y="529286"/>
                    </a:cubicBezTo>
                    <a:cubicBezTo>
                      <a:pt x="1826513" y="574530"/>
                      <a:pt x="1790398" y="611440"/>
                      <a:pt x="1734835" y="657874"/>
                    </a:cubicBezTo>
                    <a:cubicBezTo>
                      <a:pt x="1679273" y="704309"/>
                      <a:pt x="1611407" y="757490"/>
                      <a:pt x="1546716" y="807893"/>
                    </a:cubicBezTo>
                    <a:cubicBezTo>
                      <a:pt x="1482025" y="858296"/>
                      <a:pt x="1405032" y="917430"/>
                      <a:pt x="1346691" y="960293"/>
                    </a:cubicBezTo>
                    <a:cubicBezTo>
                      <a:pt x="1288350" y="1003156"/>
                      <a:pt x="1239535" y="1041256"/>
                      <a:pt x="1196672" y="1065068"/>
                    </a:cubicBezTo>
                    <a:cubicBezTo>
                      <a:pt x="1153810" y="1088881"/>
                      <a:pt x="1130394" y="1094437"/>
                      <a:pt x="1089516" y="1103168"/>
                    </a:cubicBezTo>
                    <a:cubicBezTo>
                      <a:pt x="1048638" y="1111899"/>
                      <a:pt x="982360" y="1121821"/>
                      <a:pt x="951404" y="1117455"/>
                    </a:cubicBezTo>
                    <a:cubicBezTo>
                      <a:pt x="920448" y="1113089"/>
                      <a:pt x="919257" y="1091261"/>
                      <a:pt x="903779" y="1076974"/>
                    </a:cubicBezTo>
                    <a:cubicBezTo>
                      <a:pt x="888301" y="1062687"/>
                      <a:pt x="883935" y="1042446"/>
                      <a:pt x="858535" y="1031730"/>
                    </a:cubicBezTo>
                    <a:cubicBezTo>
                      <a:pt x="833135" y="1021014"/>
                      <a:pt x="784320" y="1010299"/>
                      <a:pt x="751379" y="1012680"/>
                    </a:cubicBezTo>
                    <a:cubicBezTo>
                      <a:pt x="718438" y="1015061"/>
                      <a:pt x="694626" y="1028556"/>
                      <a:pt x="660891" y="1046018"/>
                    </a:cubicBezTo>
                    <a:cubicBezTo>
                      <a:pt x="627157" y="1063481"/>
                      <a:pt x="589056" y="1098008"/>
                      <a:pt x="548972" y="1117455"/>
                    </a:cubicBezTo>
                    <a:cubicBezTo>
                      <a:pt x="508888" y="1136902"/>
                      <a:pt x="467216" y="1153174"/>
                      <a:pt x="420385" y="1162699"/>
                    </a:cubicBezTo>
                    <a:cubicBezTo>
                      <a:pt x="373554" y="1172224"/>
                      <a:pt x="309657" y="1178574"/>
                      <a:pt x="267985" y="1174605"/>
                    </a:cubicBezTo>
                    <a:cubicBezTo>
                      <a:pt x="226313" y="1170636"/>
                      <a:pt x="200913" y="1153967"/>
                      <a:pt x="170354" y="1138886"/>
                    </a:cubicBezTo>
                    <a:cubicBezTo>
                      <a:pt x="139795" y="1123805"/>
                      <a:pt x="110823" y="1101580"/>
                      <a:pt x="84629" y="1084118"/>
                    </a:cubicBezTo>
                    <a:cubicBezTo>
                      <a:pt x="58435" y="1066656"/>
                      <a:pt x="46131" y="1065067"/>
                      <a:pt x="37003" y="1038873"/>
                    </a:cubicBezTo>
                    <a:cubicBezTo>
                      <a:pt x="27875" y="1012679"/>
                      <a:pt x="26288" y="972595"/>
                      <a:pt x="29859" y="926955"/>
                    </a:cubicBezTo>
                    <a:cubicBezTo>
                      <a:pt x="33431" y="881315"/>
                      <a:pt x="19539" y="815038"/>
                      <a:pt x="22714" y="757888"/>
                    </a:cubicBezTo>
                    <a:cubicBezTo>
                      <a:pt x="25889" y="700738"/>
                      <a:pt x="5652" y="640015"/>
                      <a:pt x="8430" y="588818"/>
                    </a:cubicBezTo>
                    <a:cubicBezTo>
                      <a:pt x="11208" y="537621"/>
                      <a:pt x="14380" y="497140"/>
                      <a:pt x="13189" y="462612"/>
                    </a:cubicBezTo>
                    <a:cubicBezTo>
                      <a:pt x="11998" y="428084"/>
                      <a:pt x="-17368" y="403873"/>
                      <a:pt x="15573" y="407842"/>
                    </a:cubicBezTo>
                    <a:close/>
                  </a:path>
                </a:pathLst>
              </a:custGeom>
              <a:solidFill>
                <a:srgbClr val="99D8E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0220BA25-2C27-49E7-8C03-6517CA4F8BCE}"/>
                  </a:ext>
                </a:extLst>
              </p:cNvPr>
              <p:cNvSpPr txBox="1"/>
              <p:nvPr/>
            </p:nvSpPr>
            <p:spPr>
              <a:xfrm>
                <a:off x="2156516" y="4802057"/>
                <a:ext cx="429179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Da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D980180-C1ED-49A0-B132-9D26B68A6383}"/>
                  </a:ext>
                </a:extLst>
              </p:cNvPr>
              <p:cNvSpPr txBox="1"/>
              <p:nvPr/>
            </p:nvSpPr>
            <p:spPr>
              <a:xfrm>
                <a:off x="2247958" y="5138181"/>
                <a:ext cx="429179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Db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14300FA6-B376-4AB8-8C7D-8CD6F2EF2C61}"/>
                  </a:ext>
                </a:extLst>
              </p:cNvPr>
              <p:cNvSpPr txBox="1"/>
              <p:nvPr/>
            </p:nvSpPr>
            <p:spPr>
              <a:xfrm>
                <a:off x="2207308" y="5688255"/>
                <a:ext cx="429179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Dt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DC8CF6A1-1D3A-4562-9F14-97D1E5D00D93}"/>
                  </a:ext>
                </a:extLst>
              </p:cNvPr>
              <p:cNvSpPr txBox="1"/>
              <p:nvPr/>
            </p:nvSpPr>
            <p:spPr>
              <a:xfrm>
                <a:off x="2266838" y="5939315"/>
                <a:ext cx="429179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Dh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8998E51F-9A8C-483F-AADF-E5A828452A7A}"/>
                  </a:ext>
                </a:extLst>
              </p:cNvPr>
              <p:cNvSpPr txBox="1"/>
              <p:nvPr/>
            </p:nvSpPr>
            <p:spPr>
              <a:xfrm>
                <a:off x="2536683" y="6318217"/>
                <a:ext cx="429179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Ds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B1B1EEE3-05D3-4018-83F8-CB6D858374ED}"/>
                  </a:ext>
                </a:extLst>
              </p:cNvPr>
              <p:cNvSpPr txBox="1"/>
              <p:nvPr/>
            </p:nvSpPr>
            <p:spPr>
              <a:xfrm rot="19440000">
                <a:off x="4302643" y="5281903"/>
                <a:ext cx="486951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Dgs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A85A453A-9987-44C3-9BF8-91737EB9A10C}"/>
                  </a:ext>
                </a:extLst>
              </p:cNvPr>
              <p:cNvSpPr txBox="1"/>
              <p:nvPr/>
            </p:nvSpPr>
            <p:spPr>
              <a:xfrm rot="19200000">
                <a:off x="4090045" y="5651220"/>
                <a:ext cx="429179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Dg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C6BB373B-79C2-44F5-B840-89102DD90055}"/>
                  </a:ext>
                </a:extLst>
              </p:cNvPr>
              <p:cNvSpPr txBox="1"/>
              <p:nvPr/>
            </p:nvSpPr>
            <p:spPr>
              <a:xfrm rot="19200000">
                <a:off x="3965609" y="6171400"/>
                <a:ext cx="429179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Sb</a:t>
                </a: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4B350EDB-6191-4888-8635-BAC5F4760A3B}"/>
                  </a:ext>
                </a:extLst>
              </p:cNvPr>
              <p:cNvSpPr/>
              <p:nvPr/>
            </p:nvSpPr>
            <p:spPr>
              <a:xfrm>
                <a:off x="4066723" y="5484465"/>
                <a:ext cx="1536534" cy="1140613"/>
              </a:xfrm>
              <a:custGeom>
                <a:avLst/>
                <a:gdLst>
                  <a:gd name="connsiteX0" fmla="*/ 1119640 w 1536534"/>
                  <a:gd name="connsiteY0" fmla="*/ 294829 h 1140613"/>
                  <a:gd name="connsiteX1" fmla="*/ 1398246 w 1536534"/>
                  <a:gd name="connsiteY1" fmla="*/ 13841 h 1140613"/>
                  <a:gd name="connsiteX2" fmla="*/ 1498258 w 1536534"/>
                  <a:gd name="connsiteY2" fmla="*/ 56704 h 1140613"/>
                  <a:gd name="connsiteX3" fmla="*/ 1514927 w 1536534"/>
                  <a:gd name="connsiteY3" fmla="*/ 175766 h 1140613"/>
                  <a:gd name="connsiteX4" fmla="*/ 1531596 w 1536534"/>
                  <a:gd name="connsiteY4" fmla="*/ 223391 h 1140613"/>
                  <a:gd name="connsiteX5" fmla="*/ 1419677 w 1536534"/>
                  <a:gd name="connsiteY5" fmla="*/ 361504 h 1140613"/>
                  <a:gd name="connsiteX6" fmla="*/ 1293471 w 1536534"/>
                  <a:gd name="connsiteY6" fmla="*/ 482948 h 1140613"/>
                  <a:gd name="connsiteX7" fmla="*/ 1110115 w 1536534"/>
                  <a:gd name="connsiteY7" fmla="*/ 659160 h 1140613"/>
                  <a:gd name="connsiteX8" fmla="*/ 921996 w 1536534"/>
                  <a:gd name="connsiteY8" fmla="*/ 806798 h 1140613"/>
                  <a:gd name="connsiteX9" fmla="*/ 698158 w 1536534"/>
                  <a:gd name="connsiteY9" fmla="*/ 954435 h 1140613"/>
                  <a:gd name="connsiteX10" fmla="*/ 521946 w 1536534"/>
                  <a:gd name="connsiteY10" fmla="*/ 1059210 h 1140613"/>
                  <a:gd name="connsiteX11" fmla="*/ 405265 w 1536534"/>
                  <a:gd name="connsiteY11" fmla="*/ 1133029 h 1140613"/>
                  <a:gd name="connsiteX12" fmla="*/ 376690 w 1536534"/>
                  <a:gd name="connsiteY12" fmla="*/ 1133029 h 1140613"/>
                  <a:gd name="connsiteX13" fmla="*/ 24265 w 1536534"/>
                  <a:gd name="connsiteY13" fmla="*/ 1133029 h 1140613"/>
                  <a:gd name="connsiteX14" fmla="*/ 93321 w 1536534"/>
                  <a:gd name="connsiteY14" fmla="*/ 1030635 h 1140613"/>
                  <a:gd name="connsiteX15" fmla="*/ 595765 w 1536534"/>
                  <a:gd name="connsiteY15" fmla="*/ 668685 h 1140613"/>
                  <a:gd name="connsiteX16" fmla="*/ 917233 w 1536534"/>
                  <a:gd name="connsiteY16" fmla="*/ 463898 h 1140613"/>
                  <a:gd name="connsiteX17" fmla="*/ 993433 w 1536534"/>
                  <a:gd name="connsiteY17" fmla="*/ 406748 h 1140613"/>
                  <a:gd name="connsiteX18" fmla="*/ 1119640 w 1536534"/>
                  <a:gd name="connsiteY18" fmla="*/ 294829 h 114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36534" h="1140613">
                    <a:moveTo>
                      <a:pt x="1119640" y="294829"/>
                    </a:moveTo>
                    <a:cubicBezTo>
                      <a:pt x="1187109" y="229345"/>
                      <a:pt x="1335143" y="53528"/>
                      <a:pt x="1398246" y="13841"/>
                    </a:cubicBezTo>
                    <a:cubicBezTo>
                      <a:pt x="1461349" y="-25846"/>
                      <a:pt x="1478811" y="29717"/>
                      <a:pt x="1498258" y="56704"/>
                    </a:cubicBezTo>
                    <a:cubicBezTo>
                      <a:pt x="1517705" y="83691"/>
                      <a:pt x="1509371" y="147985"/>
                      <a:pt x="1514927" y="175766"/>
                    </a:cubicBezTo>
                    <a:cubicBezTo>
                      <a:pt x="1520483" y="203547"/>
                      <a:pt x="1547471" y="192435"/>
                      <a:pt x="1531596" y="223391"/>
                    </a:cubicBezTo>
                    <a:cubicBezTo>
                      <a:pt x="1515721" y="254347"/>
                      <a:pt x="1459364" y="318245"/>
                      <a:pt x="1419677" y="361504"/>
                    </a:cubicBezTo>
                    <a:cubicBezTo>
                      <a:pt x="1379990" y="404763"/>
                      <a:pt x="1293471" y="482948"/>
                      <a:pt x="1293471" y="482948"/>
                    </a:cubicBezTo>
                    <a:cubicBezTo>
                      <a:pt x="1241877" y="532557"/>
                      <a:pt x="1172027" y="605185"/>
                      <a:pt x="1110115" y="659160"/>
                    </a:cubicBezTo>
                    <a:cubicBezTo>
                      <a:pt x="1048203" y="713135"/>
                      <a:pt x="990655" y="757586"/>
                      <a:pt x="921996" y="806798"/>
                    </a:cubicBezTo>
                    <a:cubicBezTo>
                      <a:pt x="853336" y="856011"/>
                      <a:pt x="764833" y="912366"/>
                      <a:pt x="698158" y="954435"/>
                    </a:cubicBezTo>
                    <a:cubicBezTo>
                      <a:pt x="631483" y="996504"/>
                      <a:pt x="570761" y="1029444"/>
                      <a:pt x="521946" y="1059210"/>
                    </a:cubicBezTo>
                    <a:cubicBezTo>
                      <a:pt x="473131" y="1088976"/>
                      <a:pt x="429474" y="1120726"/>
                      <a:pt x="405265" y="1133029"/>
                    </a:cubicBezTo>
                    <a:cubicBezTo>
                      <a:pt x="381056" y="1145332"/>
                      <a:pt x="376690" y="1133029"/>
                      <a:pt x="376690" y="1133029"/>
                    </a:cubicBezTo>
                    <a:cubicBezTo>
                      <a:pt x="313190" y="1133029"/>
                      <a:pt x="71493" y="1150095"/>
                      <a:pt x="24265" y="1133029"/>
                    </a:cubicBezTo>
                    <a:cubicBezTo>
                      <a:pt x="-22963" y="1115963"/>
                      <a:pt x="-1929" y="1108026"/>
                      <a:pt x="93321" y="1030635"/>
                    </a:cubicBezTo>
                    <a:cubicBezTo>
                      <a:pt x="188571" y="953244"/>
                      <a:pt x="458446" y="763141"/>
                      <a:pt x="595765" y="668685"/>
                    </a:cubicBezTo>
                    <a:cubicBezTo>
                      <a:pt x="733084" y="574229"/>
                      <a:pt x="850955" y="507554"/>
                      <a:pt x="917233" y="463898"/>
                    </a:cubicBezTo>
                    <a:cubicBezTo>
                      <a:pt x="983511" y="420242"/>
                      <a:pt x="960889" y="433735"/>
                      <a:pt x="993433" y="406748"/>
                    </a:cubicBezTo>
                    <a:cubicBezTo>
                      <a:pt x="1025977" y="379761"/>
                      <a:pt x="1052171" y="360313"/>
                      <a:pt x="1119640" y="294829"/>
                    </a:cubicBezTo>
                    <a:close/>
                  </a:path>
                </a:pathLst>
              </a:custGeom>
              <a:solidFill>
                <a:srgbClr val="C6BEC9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0E2AB488-9EB3-47B2-9BC1-2A56AEC840F6}"/>
                  </a:ext>
                </a:extLst>
              </p:cNvPr>
              <p:cNvSpPr txBox="1"/>
              <p:nvPr/>
            </p:nvSpPr>
            <p:spPr>
              <a:xfrm rot="19200000">
                <a:off x="4401837" y="6179789"/>
                <a:ext cx="429179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Sk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1F5036C9-8B0D-4DD4-BB3E-C1296D74F85B}"/>
                  </a:ext>
                </a:extLst>
              </p:cNvPr>
              <p:cNvSpPr txBox="1"/>
              <p:nvPr/>
            </p:nvSpPr>
            <p:spPr>
              <a:xfrm rot="19200000">
                <a:off x="4775696" y="6217885"/>
                <a:ext cx="429179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800"/>
                <a:r>
                  <a:rPr lang="en-ZA" sz="1050" dirty="0">
                    <a:solidFill>
                      <a:prstClr val="black"/>
                    </a:solidFill>
                    <a:latin typeface="Calibri" panose="020F0502020204030204"/>
                  </a:rPr>
                  <a:t>St</a:t>
                </a: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3E8C919-D141-44B1-A4DE-358FC217EF4D}"/>
                  </a:ext>
                </a:extLst>
              </p:cNvPr>
              <p:cNvSpPr/>
              <p:nvPr/>
            </p:nvSpPr>
            <p:spPr>
              <a:xfrm>
                <a:off x="1661020" y="4152552"/>
                <a:ext cx="3879268" cy="1349734"/>
              </a:xfrm>
              <a:custGeom>
                <a:avLst/>
                <a:gdLst>
                  <a:gd name="connsiteX0" fmla="*/ 0 w 3833769"/>
                  <a:gd name="connsiteY0" fmla="*/ 0 h 1384183"/>
                  <a:gd name="connsiteX1" fmla="*/ 771787 w 3833769"/>
                  <a:gd name="connsiteY1" fmla="*/ 436227 h 1384183"/>
                  <a:gd name="connsiteX2" fmla="*/ 1719743 w 3833769"/>
                  <a:gd name="connsiteY2" fmla="*/ 822121 h 1384183"/>
                  <a:gd name="connsiteX3" fmla="*/ 2659310 w 3833769"/>
                  <a:gd name="connsiteY3" fmla="*/ 1115735 h 1384183"/>
                  <a:gd name="connsiteX4" fmla="*/ 3288485 w 3833769"/>
                  <a:gd name="connsiteY4" fmla="*/ 1291904 h 1384183"/>
                  <a:gd name="connsiteX5" fmla="*/ 3833769 w 3833769"/>
                  <a:gd name="connsiteY5" fmla="*/ 1384183 h 1384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33769" h="1384183">
                    <a:moveTo>
                      <a:pt x="0" y="0"/>
                    </a:moveTo>
                    <a:cubicBezTo>
                      <a:pt x="242581" y="149603"/>
                      <a:pt x="485163" y="299207"/>
                      <a:pt x="771787" y="436227"/>
                    </a:cubicBezTo>
                    <a:cubicBezTo>
                      <a:pt x="1058411" y="573247"/>
                      <a:pt x="1405156" y="708870"/>
                      <a:pt x="1719743" y="822121"/>
                    </a:cubicBezTo>
                    <a:cubicBezTo>
                      <a:pt x="2034330" y="935372"/>
                      <a:pt x="2397853" y="1037438"/>
                      <a:pt x="2659310" y="1115735"/>
                    </a:cubicBezTo>
                    <a:cubicBezTo>
                      <a:pt x="2920767" y="1194032"/>
                      <a:pt x="3092742" y="1247163"/>
                      <a:pt x="3288485" y="1291904"/>
                    </a:cubicBezTo>
                    <a:cubicBezTo>
                      <a:pt x="3484228" y="1336645"/>
                      <a:pt x="3658998" y="1360414"/>
                      <a:pt x="3833769" y="1384183"/>
                    </a:cubicBezTo>
                  </a:path>
                </a:pathLst>
              </a:custGeom>
              <a:noFill/>
              <a:ln w="317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EC7A3CF-5744-45DD-A2E4-EF72E1EC2EDD}"/>
                  </a:ext>
                </a:extLst>
              </p:cNvPr>
              <p:cNvSpPr/>
              <p:nvPr/>
            </p:nvSpPr>
            <p:spPr>
              <a:xfrm>
                <a:off x="5360565" y="3808602"/>
                <a:ext cx="511729" cy="2818701"/>
              </a:xfrm>
              <a:custGeom>
                <a:avLst/>
                <a:gdLst>
                  <a:gd name="connsiteX0" fmla="*/ 0 w 511729"/>
                  <a:gd name="connsiteY0" fmla="*/ 0 h 2818701"/>
                  <a:gd name="connsiteX1" fmla="*/ 109057 w 511729"/>
                  <a:gd name="connsiteY1" fmla="*/ 922789 h 2818701"/>
                  <a:gd name="connsiteX2" fmla="*/ 151002 w 511729"/>
                  <a:gd name="connsiteY2" fmla="*/ 1409350 h 2818701"/>
                  <a:gd name="connsiteX3" fmla="*/ 285226 w 511729"/>
                  <a:gd name="connsiteY3" fmla="*/ 2155970 h 2818701"/>
                  <a:gd name="connsiteX4" fmla="*/ 453006 w 511729"/>
                  <a:gd name="connsiteY4" fmla="*/ 2676088 h 2818701"/>
                  <a:gd name="connsiteX5" fmla="*/ 511729 w 511729"/>
                  <a:gd name="connsiteY5" fmla="*/ 2818701 h 28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29" h="2818701">
                    <a:moveTo>
                      <a:pt x="0" y="0"/>
                    </a:moveTo>
                    <a:cubicBezTo>
                      <a:pt x="41945" y="343948"/>
                      <a:pt x="83890" y="687897"/>
                      <a:pt x="109057" y="922789"/>
                    </a:cubicBezTo>
                    <a:cubicBezTo>
                      <a:pt x="134224" y="1157681"/>
                      <a:pt x="121641" y="1203820"/>
                      <a:pt x="151002" y="1409350"/>
                    </a:cubicBezTo>
                    <a:cubicBezTo>
                      <a:pt x="180363" y="1614880"/>
                      <a:pt x="234892" y="1944847"/>
                      <a:pt x="285226" y="2155970"/>
                    </a:cubicBezTo>
                    <a:cubicBezTo>
                      <a:pt x="335560" y="2367093"/>
                      <a:pt x="415256" y="2565633"/>
                      <a:pt x="453006" y="2676088"/>
                    </a:cubicBezTo>
                    <a:cubicBezTo>
                      <a:pt x="490757" y="2786543"/>
                      <a:pt x="501243" y="2802622"/>
                      <a:pt x="511729" y="2818701"/>
                    </a:cubicBezTo>
                  </a:path>
                </a:pathLst>
              </a:custGeom>
              <a:noFill/>
              <a:ln w="31750">
                <a:solidFill>
                  <a:srgbClr val="006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1F47615D-4E03-485E-A7A2-44062A544AC7}"/>
                  </a:ext>
                </a:extLst>
              </p:cNvPr>
              <p:cNvSpPr/>
              <p:nvPr/>
            </p:nvSpPr>
            <p:spPr>
              <a:xfrm>
                <a:off x="1593056" y="4967720"/>
                <a:ext cx="58616" cy="68303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60877A72-DAB2-4E8A-BD4C-A90DE1D626FC}"/>
                  </a:ext>
                </a:extLst>
              </p:cNvPr>
              <p:cNvSpPr/>
              <p:nvPr/>
            </p:nvSpPr>
            <p:spPr>
              <a:xfrm>
                <a:off x="1507332" y="5650755"/>
                <a:ext cx="139807" cy="99222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6F1D95B0-33FB-4FD3-B48B-34DD0C5D72A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62419" y="3980576"/>
                <a:ext cx="8170876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C6F9CC8-B01D-4C6B-91AB-BD8964CE7E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2996" y="3858936"/>
                <a:ext cx="0" cy="2759978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99B50277-BF0F-4FDF-963D-2E1EA9964B7B}"/>
                  </a:ext>
                </a:extLst>
              </p:cNvPr>
              <p:cNvSpPr/>
              <p:nvPr/>
            </p:nvSpPr>
            <p:spPr>
              <a:xfrm>
                <a:off x="6156100" y="5316899"/>
                <a:ext cx="78133" cy="78133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2" name="Speech Bubble: Rectangle with Corners Rounded 91">
                <a:extLst>
                  <a:ext uri="{FF2B5EF4-FFF2-40B4-BE49-F238E27FC236}">
                    <a16:creationId xmlns:a16="http://schemas.microsoft.com/office/drawing/2014/main" id="{F44B2962-66B1-4790-A6F5-1BA374D474D9}"/>
                  </a:ext>
                </a:extLst>
              </p:cNvPr>
              <p:cNvSpPr/>
              <p:nvPr/>
            </p:nvSpPr>
            <p:spPr>
              <a:xfrm>
                <a:off x="6072887" y="4092190"/>
                <a:ext cx="1065402" cy="523220"/>
              </a:xfrm>
              <a:prstGeom prst="wedgeRoundRectCallout">
                <a:avLst>
                  <a:gd name="adj1" fmla="val -37838"/>
                  <a:gd name="adj2" fmla="val 189389"/>
                  <a:gd name="adj3" fmla="val 16667"/>
                </a:avLst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/>
                <a:endParaRPr lang="en-ZA" sz="135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6D31D9B5-C534-43E5-9A12-1C705DC2E617}"/>
                </a:ext>
              </a:extLst>
            </p:cNvPr>
            <p:cNvSpPr txBox="1"/>
            <p:nvPr/>
          </p:nvSpPr>
          <p:spPr>
            <a:xfrm rot="1560000">
              <a:off x="2046915" y="4380447"/>
              <a:ext cx="853332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ZA" sz="1350" dirty="0">
                  <a:solidFill>
                    <a:srgbClr val="0C6DFF"/>
                  </a:solidFill>
                  <a:latin typeface="Calibri" panose="020F0502020204030204"/>
                </a:rPr>
                <a:t>Thrust</a:t>
              </a:r>
            </a:p>
          </p:txBody>
        </p: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F42FF031-3174-44D8-B896-1EDC04CC8E47}"/>
                </a:ext>
              </a:extLst>
            </p:cNvPr>
            <p:cNvCxnSpPr>
              <a:cxnSpLocks/>
            </p:cNvCxnSpPr>
            <p:nvPr/>
          </p:nvCxnSpPr>
          <p:spPr>
            <a:xfrm>
              <a:off x="1730587" y="4426395"/>
              <a:ext cx="240619" cy="142613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D72BD0C2-7053-4CE8-B179-D8E0C52437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69194" y="4286658"/>
              <a:ext cx="278235" cy="152400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42EF0706-DD66-406F-84E5-C338EC592646}"/>
                </a:ext>
              </a:extLst>
            </p:cNvPr>
            <p:cNvCxnSpPr>
              <a:cxnSpLocks/>
            </p:cNvCxnSpPr>
            <p:nvPr/>
          </p:nvCxnSpPr>
          <p:spPr>
            <a:xfrm rot="3180000">
              <a:off x="5381200" y="4301958"/>
              <a:ext cx="240619" cy="142613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1981DF7C-12ED-4181-AF4D-FD1014EED195}"/>
                </a:ext>
              </a:extLst>
            </p:cNvPr>
            <p:cNvCxnSpPr>
              <a:cxnSpLocks/>
            </p:cNvCxnSpPr>
            <p:nvPr/>
          </p:nvCxnSpPr>
          <p:spPr>
            <a:xfrm rot="13920000">
              <a:off x="5196642" y="4310347"/>
              <a:ext cx="240619" cy="142613"/>
            </a:xfrm>
            <a:prstGeom prst="straightConnector1">
              <a:avLst/>
            </a:prstGeom>
            <a:ln>
              <a:solidFill>
                <a:srgbClr val="00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4" name="Picture 143">
            <a:extLst>
              <a:ext uri="{FF2B5EF4-FFF2-40B4-BE49-F238E27FC236}">
                <a16:creationId xmlns:a16="http://schemas.microsoft.com/office/drawing/2014/main" id="{1D5AF595-97E5-4BAC-A229-19375C2BA4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55" t="47842"/>
          <a:stretch/>
        </p:blipFill>
        <p:spPr>
          <a:xfrm>
            <a:off x="6466863" y="1090899"/>
            <a:ext cx="2626401" cy="265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20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4 by 3 aspect ratio</Template>
  <TotalTime>12</TotalTime>
  <Words>137</Words>
  <Application>Microsoft Office PowerPoint</Application>
  <PresentationFormat>On-screen Show (4:3)</PresentationFormat>
  <Paragraphs>94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1_Office Theme</vt:lpstr>
      <vt:lpstr>2_Office Theme</vt:lpstr>
      <vt:lpstr>PowerPoint Presentation</vt:lpstr>
      <vt:lpstr>PowerPoint Presentation</vt:lpstr>
      <vt:lpstr>Working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 van Berkel</dc:creator>
  <cp:lastModifiedBy>Fred van Berkel</cp:lastModifiedBy>
  <cp:revision>6</cp:revision>
  <dcterms:created xsi:type="dcterms:W3CDTF">2020-09-28T15:10:14Z</dcterms:created>
  <dcterms:modified xsi:type="dcterms:W3CDTF">2020-10-03T08:43:27Z</dcterms:modified>
</cp:coreProperties>
</file>

<file path=docProps/thumbnail.jpeg>
</file>